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 roundtripDataSignature="AMtx7mj26bvALa1C6kNbmlFGbtv8nFYs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62F0A5-7EF7-479D-BDF8-2F7129C71CA7}">
  <a:tblStyle styleId="{C762F0A5-7EF7-479D-BDF8-2F7129C71CA7}" styleName="Table_0">
    <a:wholeTbl>
      <a:tcTxStyle b="off" i="off">
        <a:font>
          <a:latin typeface="Arial"/>
          <a:ea typeface="Arial"/>
          <a:cs typeface="Arial"/>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b="off" i="off"/>
    </a:band2H>
    <a:band1V>
      <a:tcTxStyle b="off"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b="off" i="off"/>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b="off" i="off"/>
    </a:seCell>
    <a:swCell>
      <a:tcTxStyle b="off" i="off"/>
    </a:swCell>
    <a:firstRow>
      <a:tcTxStyle b="on" i="off">
        <a:font>
          <a:latin typeface="Arial"/>
          <a:ea typeface="Arial"/>
          <a:cs typeface="Arial"/>
        </a:font>
        <a:schemeClr val="lt1"/>
      </a:tcTxStyle>
      <a:tcStyle>
        <a:fill>
          <a:solidFill>
            <a:schemeClr val="accent6"/>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customschemas.google.com/relationships/presentationmetadata" Target="metadata"/><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p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2" name="Google Shape;94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171450" lvl="0" marL="171450" rtl="0" algn="l">
              <a:lnSpc>
                <a:spcPct val="100000"/>
              </a:lnSpc>
              <a:spcBef>
                <a:spcPts val="0"/>
              </a:spcBef>
              <a:spcAft>
                <a:spcPts val="0"/>
              </a:spcAft>
              <a:buClr>
                <a:schemeClr val="dk1"/>
              </a:buClr>
              <a:buSzPts val="1200"/>
              <a:buFont typeface="Arial"/>
              <a:buChar char="•"/>
            </a:pPr>
            <a:r>
              <a:rPr lang="en-US"/>
              <a:t>Please replace photograph with your team member by right click on image &gt; change picture</a:t>
            </a:r>
            <a:endParaRPr/>
          </a:p>
          <a:p>
            <a:pPr indent="-171450" lvl="0" marL="171450" rtl="0" algn="l">
              <a:lnSpc>
                <a:spcPct val="100000"/>
              </a:lnSpc>
              <a:spcBef>
                <a:spcPts val="0"/>
              </a:spcBef>
              <a:spcAft>
                <a:spcPts val="0"/>
              </a:spcAft>
              <a:buClr>
                <a:schemeClr val="dk1"/>
              </a:buClr>
              <a:buSzPts val="1200"/>
              <a:buFont typeface="Arial"/>
              <a:buChar char="•"/>
            </a:pPr>
            <a:r>
              <a:rPr lang="en-US"/>
              <a:t>Please add role and company name and add your email ID.</a:t>
            </a:r>
            <a:endParaRPr/>
          </a:p>
          <a:p>
            <a:pPr indent="-171450" lvl="0" marL="171450" rtl="0" algn="l">
              <a:lnSpc>
                <a:spcPct val="100000"/>
              </a:lnSpc>
              <a:spcBef>
                <a:spcPts val="0"/>
              </a:spcBef>
              <a:spcAft>
                <a:spcPts val="0"/>
              </a:spcAft>
              <a:buClr>
                <a:schemeClr val="dk1"/>
              </a:buClr>
              <a:buSzPts val="1200"/>
              <a:buFont typeface="Arial"/>
              <a:buChar char="•"/>
            </a:pPr>
            <a:r>
              <a:rPr lang="en-US"/>
              <a:t>Feel free to remove extra picture and details if team size is smaller</a:t>
            </a:r>
            <a:endParaRPr/>
          </a:p>
        </p:txBody>
      </p:sp>
      <p:sp>
        <p:nvSpPr>
          <p:cNvPr id="943" name="Google Shape;94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Problem</a:t>
            </a:r>
            <a:r>
              <a:rPr lang="en-US"/>
              <a:t>: Please briefly mention what is the problem you are trying to solve / what is problem statement</a:t>
            </a:r>
            <a:br>
              <a:rPr lang="en-US"/>
            </a:br>
            <a:r>
              <a:rPr b="1" lang="en-US"/>
              <a:t>Solution</a:t>
            </a:r>
            <a:r>
              <a:rPr lang="en-US"/>
              <a:t>: What approach you took to solve the problem/ what is the solution / your solution to the problem </a:t>
            </a:r>
            <a:endParaRPr/>
          </a:p>
        </p:txBody>
      </p:sp>
      <p:sp>
        <p:nvSpPr>
          <p:cNvPr id="961" name="Google Shape;96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Details: </a:t>
            </a:r>
            <a:r>
              <a:rPr b="0" lang="en-US"/>
              <a:t>Its always good to share details like who is the end-user of your solution, which department/industry will benefit and what technologies have been used.</a:t>
            </a:r>
            <a:endParaRPr/>
          </a:p>
          <a:p>
            <a:pPr indent="0" lvl="0" marL="0" rtl="0" algn="l">
              <a:lnSpc>
                <a:spcPct val="100000"/>
              </a:lnSpc>
              <a:spcBef>
                <a:spcPts val="0"/>
              </a:spcBef>
              <a:spcAft>
                <a:spcPts val="0"/>
              </a:spcAft>
              <a:buSzPts val="1400"/>
              <a:buNone/>
            </a:pPr>
            <a:r>
              <a:rPr b="1" lang="en-US"/>
              <a:t>Benefits</a:t>
            </a:r>
            <a:r>
              <a:rPr b="0" lang="en-US"/>
              <a:t>: Please include key features / value proposition of your solution </a:t>
            </a:r>
            <a:endParaRPr/>
          </a:p>
          <a:p>
            <a:pPr indent="0" lvl="0" marL="0" rtl="0" algn="l">
              <a:lnSpc>
                <a:spcPct val="100000"/>
              </a:lnSpc>
              <a:spcBef>
                <a:spcPts val="0"/>
              </a:spcBef>
              <a:spcAft>
                <a:spcPts val="0"/>
              </a:spcAft>
              <a:buSzPts val="1400"/>
              <a:buNone/>
            </a:pPr>
            <a:r>
              <a:t/>
            </a:r>
            <a:endParaRPr b="0"/>
          </a:p>
        </p:txBody>
      </p:sp>
      <p:sp>
        <p:nvSpPr>
          <p:cNvPr id="971" name="Google Shape;97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You can remove the slide if you are not showing </a:t>
            </a:r>
            <a:r>
              <a:rPr b="0" lang="en-US">
                <a:solidFill>
                  <a:srgbClr val="283C46"/>
                </a:solidFill>
                <a:latin typeface="Arial"/>
                <a:ea typeface="Arial"/>
                <a:cs typeface="Arial"/>
                <a:sym typeface="Arial"/>
              </a:rPr>
              <a:t>S</a:t>
            </a:r>
            <a:r>
              <a:rPr b="0" i="0" lang="en-US">
                <a:solidFill>
                  <a:srgbClr val="283C46"/>
                </a:solidFill>
                <a:latin typeface="Arial"/>
                <a:ea typeface="Arial"/>
                <a:cs typeface="Arial"/>
                <a:sym typeface="Arial"/>
              </a:rPr>
              <a:t>olution  Architecture</a:t>
            </a:r>
            <a:endParaRPr b="0"/>
          </a:p>
        </p:txBody>
      </p:sp>
      <p:sp>
        <p:nvSpPr>
          <p:cNvPr id="981" name="Google Shape;981;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7" name="Google Shape;98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b="0"/>
          </a:p>
        </p:txBody>
      </p:sp>
      <p:sp>
        <p:nvSpPr>
          <p:cNvPr id="988" name="Google Shape;988;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5add9205ec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4" name="Google Shape;994;g25add9205ec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 Grid Light" showMasterSp="0">
  <p:cSld name="9_Title – Grid Light">
    <p:bg>
      <p:bgPr>
        <a:solidFill>
          <a:schemeClr val="accent1"/>
        </a:solidFill>
      </p:bgPr>
    </p:bg>
    <p:spTree>
      <p:nvGrpSpPr>
        <p:cNvPr id="23" name="Shape 23"/>
        <p:cNvGrpSpPr/>
        <p:nvPr/>
      </p:nvGrpSpPr>
      <p:grpSpPr>
        <a:xfrm>
          <a:off x="0" y="0"/>
          <a:ext cx="0" cy="0"/>
          <a:chOff x="0" y="0"/>
          <a:chExt cx="0" cy="0"/>
        </a:xfrm>
      </p:grpSpPr>
      <p:sp>
        <p:nvSpPr>
          <p:cNvPr id="24" name="Google Shape;24;p9"/>
          <p:cNvSpPr/>
          <p:nvPr/>
        </p:nvSpPr>
        <p:spPr>
          <a:xfrm>
            <a:off x="3554947" y="3895115"/>
            <a:ext cx="2120055" cy="2120038"/>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1">
              <a:alpha val="2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25" name="Google Shape;25;p9"/>
          <p:cNvSpPr/>
          <p:nvPr/>
        </p:nvSpPr>
        <p:spPr>
          <a:xfrm flipH="1" rot="8100000">
            <a:off x="7229807" y="3126446"/>
            <a:ext cx="6166943" cy="3078196"/>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1">
              <a:alpha val="24313"/>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6" name="Google Shape;26;p9"/>
          <p:cNvSpPr txBox="1"/>
          <p:nvPr>
            <p:ph type="ctrTitle"/>
          </p:nvPr>
        </p:nvSpPr>
        <p:spPr>
          <a:xfrm>
            <a:off x="382972" y="1371601"/>
            <a:ext cx="5292030" cy="2157916"/>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5000"/>
              <a:buFont typeface="Arial"/>
              <a:buNone/>
              <a:defRPr b="1" i="0" sz="5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
          <p:cNvSpPr txBox="1"/>
          <p:nvPr>
            <p:ph idx="1" type="subTitle"/>
          </p:nvPr>
        </p:nvSpPr>
        <p:spPr>
          <a:xfrm>
            <a:off x="382972" y="3583491"/>
            <a:ext cx="5292030" cy="1752600"/>
          </a:xfrm>
          <a:prstGeom prst="rect">
            <a:avLst/>
          </a:prstGeom>
          <a:noFill/>
          <a:ln>
            <a:noFill/>
          </a:ln>
        </p:spPr>
        <p:txBody>
          <a:bodyPr anchorCtr="0" anchor="t" bIns="0" lIns="0" spcFirstLastPara="1" rIns="0" wrap="square" tIns="0">
            <a:normAutofit/>
          </a:bodyPr>
          <a:lstStyle>
            <a:lvl1pPr lvl="0" algn="l">
              <a:lnSpc>
                <a:spcPct val="85000"/>
              </a:lnSpc>
              <a:spcBef>
                <a:spcPts val="800"/>
              </a:spcBef>
              <a:spcAft>
                <a:spcPts val="0"/>
              </a:spcAft>
              <a:buClr>
                <a:schemeClr val="lt1"/>
              </a:buClr>
              <a:buSzPts val="2800"/>
              <a:buNone/>
              <a:defRPr b="1" i="0" sz="280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pic>
        <p:nvPicPr>
          <p:cNvPr descr="A picture containing person, hand&#10;&#10;Description automatically generated" id="28" name="Google Shape;28;p9"/>
          <p:cNvPicPr preferRelativeResize="0"/>
          <p:nvPr/>
        </p:nvPicPr>
        <p:blipFill rotWithShape="1">
          <a:blip r:embed="rId2">
            <a:alphaModFix/>
          </a:blip>
          <a:srcRect b="0" l="0" r="0" t="0"/>
          <a:stretch/>
        </p:blipFill>
        <p:spPr>
          <a:xfrm>
            <a:off x="5065839" y="167191"/>
            <a:ext cx="7245096" cy="6858000"/>
          </a:xfrm>
          <a:prstGeom prst="rect">
            <a:avLst/>
          </a:prstGeom>
          <a:noFill/>
          <a:ln>
            <a:noFill/>
          </a:ln>
        </p:spPr>
      </p:pic>
      <p:pic>
        <p:nvPicPr>
          <p:cNvPr descr="A black background with white text&#10;&#10;Description automatically generated with medium confidence" id="29" name="Google Shape;29;p9"/>
          <p:cNvPicPr preferRelativeResize="0"/>
          <p:nvPr/>
        </p:nvPicPr>
        <p:blipFill rotWithShape="1">
          <a:blip r:embed="rId3">
            <a:alphaModFix/>
          </a:blip>
          <a:srcRect b="0" l="0" r="0" t="0"/>
          <a:stretch/>
        </p:blipFill>
        <p:spPr>
          <a:xfrm>
            <a:off x="382971" y="5905500"/>
            <a:ext cx="3334023" cy="491279"/>
          </a:xfrm>
          <a:prstGeom prst="rect">
            <a:avLst/>
          </a:prstGeom>
          <a:noFill/>
          <a:ln>
            <a:noFill/>
          </a:ln>
        </p:spPr>
      </p:pic>
    </p:spTree>
  </p:cSld>
  <p:clrMapOvr>
    <a:masterClrMapping/>
  </p:clrMapOvr>
  <p:extLst>
    <p:ext uri="{DCECCB84-F9BA-43D5-87BE-67443E8EF086}">
      <p15:sldGuideLst>
        <p15:guide id="1" pos="383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00" name="Shape 100"/>
        <p:cNvGrpSpPr/>
        <p:nvPr/>
      </p:nvGrpSpPr>
      <p:grpSpPr>
        <a:xfrm>
          <a:off x="0" y="0"/>
          <a:ext cx="0" cy="0"/>
          <a:chOff x="0" y="0"/>
          <a:chExt cx="0" cy="0"/>
        </a:xfrm>
      </p:grpSpPr>
      <p:sp>
        <p:nvSpPr>
          <p:cNvPr id="101" name="Google Shape;101;p20"/>
          <p:cNvSpPr/>
          <p:nvPr>
            <p:ph idx="1" type="body"/>
          </p:nvPr>
        </p:nvSpPr>
        <p:spPr>
          <a:xfrm>
            <a:off x="7193142" y="1627356"/>
            <a:ext cx="4283708" cy="4283708"/>
          </a:xfrm>
          <a:prstGeom prst="ellipse">
            <a:avLst/>
          </a:prstGeom>
          <a:solidFill>
            <a:schemeClr val="accent3">
              <a:alpha val="74509"/>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2" name="Google Shape;102;p20"/>
          <p:cNvSpPr/>
          <p:nvPr>
            <p:ph idx="2" type="body"/>
          </p:nvPr>
        </p:nvSpPr>
        <p:spPr>
          <a:xfrm>
            <a:off x="3912696" y="1627356"/>
            <a:ext cx="4283708" cy="4283708"/>
          </a:xfrm>
          <a:prstGeom prst="ellipse">
            <a:avLst/>
          </a:prstGeom>
          <a:solidFill>
            <a:schemeClr val="accent1">
              <a:alpha val="74509"/>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20"/>
          <p:cNvSpPr/>
          <p:nvPr>
            <p:ph idx="3" type="body"/>
          </p:nvPr>
        </p:nvSpPr>
        <p:spPr>
          <a:xfrm>
            <a:off x="632250" y="1627356"/>
            <a:ext cx="4283708" cy="4283708"/>
          </a:xfrm>
          <a:prstGeom prst="ellipse">
            <a:avLst/>
          </a:prstGeom>
          <a:solidFill>
            <a:schemeClr val="accent2">
              <a:alpha val="74509"/>
            </a:schemeClr>
          </a:solid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lt1"/>
              </a:buClr>
              <a:buSzPts val="2400"/>
              <a:buNone/>
              <a:defRPr b="1" sz="2400">
                <a:solidFill>
                  <a:schemeClr val="lt1"/>
                </a:solidFil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4" name="Google Shape;104;p2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hotos">
  <p:cSld name="6 Photos">
    <p:spTree>
      <p:nvGrpSpPr>
        <p:cNvPr id="105" name="Shape 105"/>
        <p:cNvGrpSpPr/>
        <p:nvPr/>
      </p:nvGrpSpPr>
      <p:grpSpPr>
        <a:xfrm>
          <a:off x="0" y="0"/>
          <a:ext cx="0" cy="0"/>
          <a:chOff x="0" y="0"/>
          <a:chExt cx="0" cy="0"/>
        </a:xfrm>
      </p:grpSpPr>
      <p:sp>
        <p:nvSpPr>
          <p:cNvPr id="106" name="Google Shape;106;p21"/>
          <p:cNvSpPr/>
          <p:nvPr>
            <p:ph idx="2" type="pic"/>
          </p:nvPr>
        </p:nvSpPr>
        <p:spPr>
          <a:xfrm>
            <a:off x="381001" y="1171575"/>
            <a:ext cx="3642338" cy="2407920"/>
          </a:xfrm>
          <a:prstGeom prst="rect">
            <a:avLst/>
          </a:prstGeom>
          <a:noFill/>
          <a:ln>
            <a:noFill/>
          </a:ln>
        </p:spPr>
      </p:sp>
      <p:sp>
        <p:nvSpPr>
          <p:cNvPr id="107" name="Google Shape;107;p21"/>
          <p:cNvSpPr/>
          <p:nvPr>
            <p:ph idx="3" type="pic"/>
          </p:nvPr>
        </p:nvSpPr>
        <p:spPr>
          <a:xfrm>
            <a:off x="4272451" y="1171575"/>
            <a:ext cx="3642338" cy="2407920"/>
          </a:xfrm>
          <a:prstGeom prst="rect">
            <a:avLst/>
          </a:prstGeom>
          <a:noFill/>
          <a:ln>
            <a:noFill/>
          </a:ln>
        </p:spPr>
      </p:sp>
      <p:sp>
        <p:nvSpPr>
          <p:cNvPr id="108" name="Google Shape;108;p21"/>
          <p:cNvSpPr/>
          <p:nvPr>
            <p:ph idx="4" type="pic"/>
          </p:nvPr>
        </p:nvSpPr>
        <p:spPr>
          <a:xfrm>
            <a:off x="8163901" y="1171575"/>
            <a:ext cx="3642338" cy="2407920"/>
          </a:xfrm>
          <a:prstGeom prst="rect">
            <a:avLst/>
          </a:prstGeom>
          <a:noFill/>
          <a:ln>
            <a:noFill/>
          </a:ln>
        </p:spPr>
      </p:sp>
      <p:sp>
        <p:nvSpPr>
          <p:cNvPr id="109" name="Google Shape;109;p21"/>
          <p:cNvSpPr/>
          <p:nvPr>
            <p:ph idx="5" type="pic"/>
          </p:nvPr>
        </p:nvSpPr>
        <p:spPr>
          <a:xfrm>
            <a:off x="381001" y="3803650"/>
            <a:ext cx="3642338" cy="2407920"/>
          </a:xfrm>
          <a:prstGeom prst="rect">
            <a:avLst/>
          </a:prstGeom>
          <a:noFill/>
          <a:ln>
            <a:noFill/>
          </a:ln>
        </p:spPr>
      </p:sp>
      <p:sp>
        <p:nvSpPr>
          <p:cNvPr id="110" name="Google Shape;110;p21"/>
          <p:cNvSpPr/>
          <p:nvPr>
            <p:ph idx="6" type="pic"/>
          </p:nvPr>
        </p:nvSpPr>
        <p:spPr>
          <a:xfrm>
            <a:off x="4272451" y="3803650"/>
            <a:ext cx="3642338" cy="2407920"/>
          </a:xfrm>
          <a:prstGeom prst="rect">
            <a:avLst/>
          </a:prstGeom>
          <a:noFill/>
          <a:ln>
            <a:noFill/>
          </a:ln>
        </p:spPr>
      </p:sp>
      <p:sp>
        <p:nvSpPr>
          <p:cNvPr id="111" name="Google Shape;111;p21"/>
          <p:cNvSpPr/>
          <p:nvPr>
            <p:ph idx="7" type="pic"/>
          </p:nvPr>
        </p:nvSpPr>
        <p:spPr>
          <a:xfrm>
            <a:off x="8163901" y="3803650"/>
            <a:ext cx="3642338" cy="2407920"/>
          </a:xfrm>
          <a:prstGeom prst="rect">
            <a:avLst/>
          </a:prstGeom>
          <a:noFill/>
          <a:ln>
            <a:noFill/>
          </a:ln>
        </p:spPr>
      </p:sp>
      <p:sp>
        <p:nvSpPr>
          <p:cNvPr id="112" name="Google Shape;112;p2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13" name="Shape 113"/>
        <p:cNvGrpSpPr/>
        <p:nvPr/>
      </p:nvGrpSpPr>
      <p:grpSpPr>
        <a:xfrm>
          <a:off x="0" y="0"/>
          <a:ext cx="0" cy="0"/>
          <a:chOff x="0" y="0"/>
          <a:chExt cx="0" cy="0"/>
        </a:xfrm>
      </p:grpSpPr>
      <p:sp>
        <p:nvSpPr>
          <p:cNvPr id="114" name="Google Shape;114;p2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115" name="Shape 115"/>
        <p:cNvGrpSpPr/>
        <p:nvPr/>
      </p:nvGrpSpPr>
      <p:grpSpPr>
        <a:xfrm>
          <a:off x="0" y="0"/>
          <a:ext cx="0" cy="0"/>
          <a:chOff x="0" y="0"/>
          <a:chExt cx="0" cy="0"/>
        </a:xfrm>
      </p:grpSpPr>
      <p:sp>
        <p:nvSpPr>
          <p:cNvPr id="116" name="Google Shape;116;p2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3"/>
          <p:cNvSpPr/>
          <p:nvPr/>
        </p:nvSpPr>
        <p:spPr>
          <a:xfrm flipH="1">
            <a:off x="-6" y="1276793"/>
            <a:ext cx="3712033"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8" name="Google Shape;118;p23"/>
          <p:cNvSpPr txBox="1"/>
          <p:nvPr/>
        </p:nvSpPr>
        <p:spPr>
          <a:xfrm>
            <a:off x="2068394"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119" name="Google Shape;119;p23"/>
          <p:cNvSpPr txBox="1"/>
          <p:nvPr/>
        </p:nvSpPr>
        <p:spPr>
          <a:xfrm>
            <a:off x="696686"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120" name="Google Shape;120;p23"/>
          <p:cNvSpPr txBox="1"/>
          <p:nvPr/>
        </p:nvSpPr>
        <p:spPr>
          <a:xfrm>
            <a:off x="822444"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121" name="Google Shape;121;p23"/>
          <p:cNvSpPr txBox="1"/>
          <p:nvPr/>
        </p:nvSpPr>
        <p:spPr>
          <a:xfrm>
            <a:off x="2478178"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122" name="Google Shape;122;p23"/>
          <p:cNvSpPr txBox="1"/>
          <p:nvPr/>
        </p:nvSpPr>
        <p:spPr>
          <a:xfrm>
            <a:off x="38100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123" name="Google Shape;123;p23"/>
          <p:cNvSpPr txBox="1"/>
          <p:nvPr/>
        </p:nvSpPr>
        <p:spPr>
          <a:xfrm>
            <a:off x="38100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124" name="Google Shape;124;p23"/>
          <p:cNvSpPr txBox="1"/>
          <p:nvPr/>
        </p:nvSpPr>
        <p:spPr>
          <a:xfrm>
            <a:off x="38100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125" name="Google Shape;125;p23"/>
          <p:cNvSpPr txBox="1"/>
          <p:nvPr/>
        </p:nvSpPr>
        <p:spPr>
          <a:xfrm>
            <a:off x="38100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126" name="Google Shape;126;p23"/>
          <p:cNvSpPr txBox="1"/>
          <p:nvPr/>
        </p:nvSpPr>
        <p:spPr>
          <a:xfrm>
            <a:off x="109558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127" name="Google Shape;127;p23"/>
          <p:cNvSpPr txBox="1"/>
          <p:nvPr/>
        </p:nvSpPr>
        <p:spPr>
          <a:xfrm>
            <a:off x="109558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128" name="Google Shape;128;p23"/>
          <p:cNvSpPr txBox="1"/>
          <p:nvPr/>
        </p:nvSpPr>
        <p:spPr>
          <a:xfrm>
            <a:off x="109558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129" name="Google Shape;129;p23"/>
          <p:cNvSpPr txBox="1"/>
          <p:nvPr/>
        </p:nvSpPr>
        <p:spPr>
          <a:xfrm>
            <a:off x="109558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130" name="Google Shape;130;p23"/>
          <p:cNvSpPr txBox="1"/>
          <p:nvPr/>
        </p:nvSpPr>
        <p:spPr>
          <a:xfrm>
            <a:off x="181017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131" name="Google Shape;131;p23"/>
          <p:cNvSpPr txBox="1"/>
          <p:nvPr/>
        </p:nvSpPr>
        <p:spPr>
          <a:xfrm>
            <a:off x="181017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132" name="Google Shape;132;p23"/>
          <p:cNvSpPr txBox="1"/>
          <p:nvPr/>
        </p:nvSpPr>
        <p:spPr>
          <a:xfrm>
            <a:off x="181017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133" name="Google Shape;133;p23"/>
          <p:cNvSpPr txBox="1"/>
          <p:nvPr/>
        </p:nvSpPr>
        <p:spPr>
          <a:xfrm>
            <a:off x="181017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134" name="Google Shape;134;p23"/>
          <p:cNvSpPr txBox="1"/>
          <p:nvPr/>
        </p:nvSpPr>
        <p:spPr>
          <a:xfrm>
            <a:off x="252475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135" name="Google Shape;135;p23"/>
          <p:cNvSpPr txBox="1"/>
          <p:nvPr/>
        </p:nvSpPr>
        <p:spPr>
          <a:xfrm>
            <a:off x="252475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136" name="Google Shape;136;p23"/>
          <p:cNvSpPr txBox="1"/>
          <p:nvPr/>
        </p:nvSpPr>
        <p:spPr>
          <a:xfrm>
            <a:off x="2524756"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137" name="Google Shape;137;p23"/>
          <p:cNvSpPr txBox="1"/>
          <p:nvPr/>
        </p:nvSpPr>
        <p:spPr>
          <a:xfrm>
            <a:off x="252475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138" name="Google Shape;138;p23"/>
          <p:cNvSpPr txBox="1"/>
          <p:nvPr/>
        </p:nvSpPr>
        <p:spPr>
          <a:xfrm>
            <a:off x="323934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139" name="Google Shape;139;p23"/>
          <p:cNvSpPr txBox="1"/>
          <p:nvPr/>
        </p:nvSpPr>
        <p:spPr>
          <a:xfrm>
            <a:off x="323934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140" name="Google Shape;140;p23"/>
          <p:cNvSpPr txBox="1"/>
          <p:nvPr/>
        </p:nvSpPr>
        <p:spPr>
          <a:xfrm>
            <a:off x="323934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141" name="Google Shape;141;p23"/>
          <p:cNvSpPr txBox="1"/>
          <p:nvPr/>
        </p:nvSpPr>
        <p:spPr>
          <a:xfrm>
            <a:off x="323934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142" name="Google Shape;142;p23"/>
          <p:cNvSpPr txBox="1"/>
          <p:nvPr/>
        </p:nvSpPr>
        <p:spPr>
          <a:xfrm>
            <a:off x="609768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143" name="Google Shape;143;p23"/>
          <p:cNvSpPr txBox="1"/>
          <p:nvPr/>
        </p:nvSpPr>
        <p:spPr>
          <a:xfrm>
            <a:off x="609768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144" name="Google Shape;144;p23"/>
          <p:cNvSpPr txBox="1"/>
          <p:nvPr/>
        </p:nvSpPr>
        <p:spPr>
          <a:xfrm>
            <a:off x="609768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145" name="Google Shape;145;p23"/>
          <p:cNvSpPr txBox="1"/>
          <p:nvPr/>
        </p:nvSpPr>
        <p:spPr>
          <a:xfrm>
            <a:off x="609768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146" name="Google Shape;146;p23"/>
          <p:cNvSpPr txBox="1"/>
          <p:nvPr/>
        </p:nvSpPr>
        <p:spPr>
          <a:xfrm>
            <a:off x="609768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147" name="Google Shape;147;p23"/>
          <p:cNvSpPr txBox="1"/>
          <p:nvPr/>
        </p:nvSpPr>
        <p:spPr>
          <a:xfrm>
            <a:off x="609768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148" name="Google Shape;148;p23"/>
          <p:cNvSpPr txBox="1"/>
          <p:nvPr/>
        </p:nvSpPr>
        <p:spPr>
          <a:xfrm>
            <a:off x="681226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149" name="Google Shape;149;p23"/>
          <p:cNvSpPr txBox="1"/>
          <p:nvPr/>
        </p:nvSpPr>
        <p:spPr>
          <a:xfrm>
            <a:off x="681226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Document </a:t>
            </a:r>
            <a:br>
              <a:rPr b="0" i="0" lang="en-US" sz="800" u="none" cap="none" strike="noStrike">
                <a:solidFill>
                  <a:schemeClr val="dk1"/>
                </a:solidFill>
                <a:latin typeface="Arial"/>
                <a:ea typeface="Arial"/>
                <a:cs typeface="Arial"/>
                <a:sym typeface="Arial"/>
              </a:rPr>
            </a:br>
            <a:endParaRPr b="0" i="0" sz="800" u="none" cap="none" strike="noStrike">
              <a:solidFill>
                <a:schemeClr val="dk1"/>
              </a:solidFill>
              <a:latin typeface="Arial"/>
              <a:ea typeface="Arial"/>
              <a:cs typeface="Arial"/>
              <a:sym typeface="Arial"/>
            </a:endParaRPr>
          </a:p>
        </p:txBody>
      </p:sp>
      <p:sp>
        <p:nvSpPr>
          <p:cNvPr id="150" name="Google Shape;150;p23"/>
          <p:cNvSpPr txBox="1"/>
          <p:nvPr/>
        </p:nvSpPr>
        <p:spPr>
          <a:xfrm>
            <a:off x="681226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151" name="Google Shape;151;p23"/>
          <p:cNvSpPr txBox="1"/>
          <p:nvPr/>
        </p:nvSpPr>
        <p:spPr>
          <a:xfrm>
            <a:off x="681226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152" name="Google Shape;152;p23"/>
          <p:cNvSpPr txBox="1"/>
          <p:nvPr/>
        </p:nvSpPr>
        <p:spPr>
          <a:xfrm>
            <a:off x="681226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153" name="Google Shape;153;p23"/>
          <p:cNvSpPr txBox="1"/>
          <p:nvPr/>
        </p:nvSpPr>
        <p:spPr>
          <a:xfrm>
            <a:off x="681226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154" name="Google Shape;154;p23"/>
          <p:cNvSpPr txBox="1"/>
          <p:nvPr/>
        </p:nvSpPr>
        <p:spPr>
          <a:xfrm>
            <a:off x="752685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155" name="Google Shape;155;p23"/>
          <p:cNvSpPr txBox="1"/>
          <p:nvPr/>
        </p:nvSpPr>
        <p:spPr>
          <a:xfrm>
            <a:off x="752685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156" name="Google Shape;156;p23"/>
          <p:cNvSpPr txBox="1"/>
          <p:nvPr/>
        </p:nvSpPr>
        <p:spPr>
          <a:xfrm>
            <a:off x="752685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First-onebox</a:t>
            </a:r>
            <a:endParaRPr b="0" i="0" sz="800" u="none" cap="none" strike="noStrike">
              <a:solidFill>
                <a:schemeClr val="dk1"/>
              </a:solidFill>
              <a:latin typeface="Arial"/>
              <a:ea typeface="Arial"/>
              <a:cs typeface="Arial"/>
              <a:sym typeface="Arial"/>
            </a:endParaRPr>
          </a:p>
        </p:txBody>
      </p:sp>
      <p:sp>
        <p:nvSpPr>
          <p:cNvPr id="157" name="Google Shape;157;p23"/>
          <p:cNvSpPr txBox="1"/>
          <p:nvPr/>
        </p:nvSpPr>
        <p:spPr>
          <a:xfrm>
            <a:off x="752685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158" name="Google Shape;158;p23"/>
          <p:cNvSpPr txBox="1"/>
          <p:nvPr/>
        </p:nvSpPr>
        <p:spPr>
          <a:xfrm>
            <a:off x="752685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159" name="Google Shape;159;p23"/>
          <p:cNvSpPr txBox="1"/>
          <p:nvPr/>
        </p:nvSpPr>
        <p:spPr>
          <a:xfrm>
            <a:off x="752685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160" name="Google Shape;160;p23"/>
          <p:cNvSpPr txBox="1"/>
          <p:nvPr/>
        </p:nvSpPr>
        <p:spPr>
          <a:xfrm>
            <a:off x="1038519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161" name="Google Shape;161;p23"/>
          <p:cNvSpPr txBox="1"/>
          <p:nvPr/>
        </p:nvSpPr>
        <p:spPr>
          <a:xfrm>
            <a:off x="1038519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162" name="Google Shape;162;p23"/>
          <p:cNvSpPr txBox="1"/>
          <p:nvPr/>
        </p:nvSpPr>
        <p:spPr>
          <a:xfrm>
            <a:off x="1038519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163" name="Google Shape;163;p23"/>
          <p:cNvSpPr txBox="1"/>
          <p:nvPr/>
        </p:nvSpPr>
        <p:spPr>
          <a:xfrm>
            <a:off x="1038519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164" name="Google Shape;164;p23"/>
          <p:cNvSpPr txBox="1"/>
          <p:nvPr/>
        </p:nvSpPr>
        <p:spPr>
          <a:xfrm>
            <a:off x="10385191"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165" name="Google Shape;165;p23"/>
          <p:cNvSpPr txBox="1"/>
          <p:nvPr/>
        </p:nvSpPr>
        <p:spPr>
          <a:xfrm>
            <a:off x="11099777"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166" name="Google Shape;166;p23"/>
          <p:cNvSpPr txBox="1"/>
          <p:nvPr/>
        </p:nvSpPr>
        <p:spPr>
          <a:xfrm>
            <a:off x="395392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167" name="Google Shape;167;p23"/>
          <p:cNvSpPr txBox="1"/>
          <p:nvPr/>
        </p:nvSpPr>
        <p:spPr>
          <a:xfrm>
            <a:off x="395392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168" name="Google Shape;168;p23"/>
          <p:cNvSpPr txBox="1"/>
          <p:nvPr/>
        </p:nvSpPr>
        <p:spPr>
          <a:xfrm>
            <a:off x="395392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169" name="Google Shape;169;p23"/>
          <p:cNvSpPr txBox="1"/>
          <p:nvPr/>
        </p:nvSpPr>
        <p:spPr>
          <a:xfrm>
            <a:off x="395392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170" name="Google Shape;170;p23"/>
          <p:cNvSpPr txBox="1"/>
          <p:nvPr/>
        </p:nvSpPr>
        <p:spPr>
          <a:xfrm>
            <a:off x="395392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171" name="Google Shape;171;p23"/>
          <p:cNvSpPr txBox="1"/>
          <p:nvPr/>
        </p:nvSpPr>
        <p:spPr>
          <a:xfrm>
            <a:off x="395392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172" name="Google Shape;172;p23"/>
          <p:cNvSpPr txBox="1"/>
          <p:nvPr/>
        </p:nvSpPr>
        <p:spPr>
          <a:xfrm>
            <a:off x="538309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173" name="Google Shape;173;p23"/>
          <p:cNvSpPr txBox="1"/>
          <p:nvPr/>
        </p:nvSpPr>
        <p:spPr>
          <a:xfrm>
            <a:off x="538309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174" name="Google Shape;174;p23"/>
          <p:cNvSpPr txBox="1"/>
          <p:nvPr/>
        </p:nvSpPr>
        <p:spPr>
          <a:xfrm>
            <a:off x="538309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175" name="Google Shape;175;p23"/>
          <p:cNvSpPr txBox="1"/>
          <p:nvPr/>
        </p:nvSpPr>
        <p:spPr>
          <a:xfrm>
            <a:off x="538309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176" name="Google Shape;176;p23"/>
          <p:cNvSpPr txBox="1"/>
          <p:nvPr/>
        </p:nvSpPr>
        <p:spPr>
          <a:xfrm>
            <a:off x="5383096"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177" name="Google Shape;177;p23"/>
          <p:cNvSpPr txBox="1"/>
          <p:nvPr/>
        </p:nvSpPr>
        <p:spPr>
          <a:xfrm>
            <a:off x="538309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178" name="Google Shape;178;p23"/>
          <p:cNvSpPr txBox="1"/>
          <p:nvPr/>
        </p:nvSpPr>
        <p:spPr>
          <a:xfrm>
            <a:off x="4668511"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179" name="Google Shape;179;p23"/>
          <p:cNvSpPr txBox="1"/>
          <p:nvPr/>
        </p:nvSpPr>
        <p:spPr>
          <a:xfrm>
            <a:off x="4668511"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180" name="Google Shape;180;p23"/>
          <p:cNvSpPr txBox="1"/>
          <p:nvPr/>
        </p:nvSpPr>
        <p:spPr>
          <a:xfrm>
            <a:off x="4668511"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181" name="Google Shape;181;p23"/>
          <p:cNvSpPr txBox="1"/>
          <p:nvPr/>
        </p:nvSpPr>
        <p:spPr>
          <a:xfrm>
            <a:off x="466851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182" name="Google Shape;182;p23"/>
          <p:cNvSpPr txBox="1"/>
          <p:nvPr/>
        </p:nvSpPr>
        <p:spPr>
          <a:xfrm>
            <a:off x="466851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183" name="Google Shape;183;p23"/>
          <p:cNvSpPr txBox="1"/>
          <p:nvPr/>
        </p:nvSpPr>
        <p:spPr>
          <a:xfrm>
            <a:off x="466851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184" name="Google Shape;184;p23"/>
          <p:cNvSpPr txBox="1"/>
          <p:nvPr/>
        </p:nvSpPr>
        <p:spPr>
          <a:xfrm>
            <a:off x="8241436"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185" name="Google Shape;185;p23"/>
          <p:cNvSpPr txBox="1"/>
          <p:nvPr/>
        </p:nvSpPr>
        <p:spPr>
          <a:xfrm>
            <a:off x="8241436"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186" name="Google Shape;186;p23"/>
          <p:cNvSpPr txBox="1"/>
          <p:nvPr/>
        </p:nvSpPr>
        <p:spPr>
          <a:xfrm>
            <a:off x="824143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187" name="Google Shape;187;p23"/>
          <p:cNvSpPr txBox="1"/>
          <p:nvPr/>
        </p:nvSpPr>
        <p:spPr>
          <a:xfrm>
            <a:off x="8241436"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188" name="Google Shape;188;p23"/>
          <p:cNvSpPr txBox="1"/>
          <p:nvPr/>
        </p:nvSpPr>
        <p:spPr>
          <a:xfrm>
            <a:off x="8241436"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189" name="Google Shape;189;p23"/>
          <p:cNvSpPr txBox="1"/>
          <p:nvPr/>
        </p:nvSpPr>
        <p:spPr>
          <a:xfrm>
            <a:off x="824143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190" name="Google Shape;190;p23"/>
          <p:cNvSpPr txBox="1"/>
          <p:nvPr/>
        </p:nvSpPr>
        <p:spPr>
          <a:xfrm>
            <a:off x="9670606"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191" name="Google Shape;191;p23"/>
          <p:cNvSpPr txBox="1"/>
          <p:nvPr/>
        </p:nvSpPr>
        <p:spPr>
          <a:xfrm>
            <a:off x="9670606"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192" name="Google Shape;192;p23"/>
          <p:cNvSpPr txBox="1"/>
          <p:nvPr/>
        </p:nvSpPr>
        <p:spPr>
          <a:xfrm>
            <a:off x="967060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193" name="Google Shape;193;p23"/>
          <p:cNvSpPr txBox="1"/>
          <p:nvPr/>
        </p:nvSpPr>
        <p:spPr>
          <a:xfrm>
            <a:off x="967060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194" name="Google Shape;194;p23"/>
          <p:cNvSpPr txBox="1"/>
          <p:nvPr/>
        </p:nvSpPr>
        <p:spPr>
          <a:xfrm>
            <a:off x="9670606"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195" name="Google Shape;195;p23"/>
          <p:cNvSpPr txBox="1"/>
          <p:nvPr/>
        </p:nvSpPr>
        <p:spPr>
          <a:xfrm>
            <a:off x="10385191"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196" name="Google Shape;196;p23"/>
          <p:cNvSpPr txBox="1"/>
          <p:nvPr/>
        </p:nvSpPr>
        <p:spPr>
          <a:xfrm>
            <a:off x="8956021" y="340508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197" name="Google Shape;197;p23"/>
          <p:cNvSpPr txBox="1"/>
          <p:nvPr/>
        </p:nvSpPr>
        <p:spPr>
          <a:xfrm>
            <a:off x="8956021" y="4229305"/>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198" name="Google Shape;198;p23"/>
          <p:cNvSpPr txBox="1"/>
          <p:nvPr/>
        </p:nvSpPr>
        <p:spPr>
          <a:xfrm>
            <a:off x="895602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199" name="Google Shape;199;p23"/>
          <p:cNvSpPr txBox="1"/>
          <p:nvPr/>
        </p:nvSpPr>
        <p:spPr>
          <a:xfrm>
            <a:off x="895602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200" name="Google Shape;200;p23"/>
          <p:cNvSpPr txBox="1"/>
          <p:nvPr/>
        </p:nvSpPr>
        <p:spPr>
          <a:xfrm>
            <a:off x="8956021" y="1756657"/>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201" name="Google Shape;201;p23"/>
          <p:cNvSpPr txBox="1"/>
          <p:nvPr/>
        </p:nvSpPr>
        <p:spPr>
          <a:xfrm>
            <a:off x="967060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202" name="Google Shape;202;p23"/>
          <p:cNvSpPr txBox="1"/>
          <p:nvPr/>
        </p:nvSpPr>
        <p:spPr>
          <a:xfrm>
            <a:off x="11099777" y="340508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203" name="Google Shape;203;p23"/>
          <p:cNvSpPr txBox="1"/>
          <p:nvPr/>
        </p:nvSpPr>
        <p:spPr>
          <a:xfrm>
            <a:off x="11099777" y="4229305"/>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204" name="Google Shape;204;p23"/>
          <p:cNvSpPr txBox="1"/>
          <p:nvPr/>
        </p:nvSpPr>
        <p:spPr>
          <a:xfrm>
            <a:off x="11099777"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205" name="Google Shape;205;p23"/>
          <p:cNvSpPr txBox="1"/>
          <p:nvPr/>
        </p:nvSpPr>
        <p:spPr>
          <a:xfrm>
            <a:off x="11099777"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206" name="Google Shape;206;p23"/>
          <p:cNvSpPr txBox="1"/>
          <p:nvPr/>
        </p:nvSpPr>
        <p:spPr>
          <a:xfrm>
            <a:off x="11099777" y="1756657"/>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207" name="Google Shape;207;p23"/>
          <p:cNvSpPr txBox="1"/>
          <p:nvPr/>
        </p:nvSpPr>
        <p:spPr>
          <a:xfrm>
            <a:off x="895602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p:cSld name="2_Icons">
    <p:spTree>
      <p:nvGrpSpPr>
        <p:cNvPr id="208" name="Shape 208"/>
        <p:cNvGrpSpPr/>
        <p:nvPr/>
      </p:nvGrpSpPr>
      <p:grpSpPr>
        <a:xfrm>
          <a:off x="0" y="0"/>
          <a:ext cx="0" cy="0"/>
          <a:chOff x="0" y="0"/>
          <a:chExt cx="0" cy="0"/>
        </a:xfrm>
      </p:grpSpPr>
      <p:sp>
        <p:nvSpPr>
          <p:cNvPr id="209" name="Google Shape;209;p24"/>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4"/>
          <p:cNvSpPr/>
          <p:nvPr/>
        </p:nvSpPr>
        <p:spPr>
          <a:xfrm flipH="1">
            <a:off x="-7" y="1276793"/>
            <a:ext cx="3239347" cy="1619825"/>
          </a:xfrm>
          <a:prstGeom prst="leftBracke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1" name="Google Shape;211;p24"/>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212" name="Google Shape;212;p24"/>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213" name="Google Shape;213;p24"/>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214" name="Google Shape;214;p24"/>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215" name="Google Shape;215;p24"/>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216" name="Google Shape;216;p24"/>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217" name="Google Shape;217;p24"/>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218" name="Google Shape;218;p24"/>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219" name="Google Shape;219;p24"/>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220" name="Google Shape;220;p24"/>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221" name="Google Shape;221;p24"/>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222" name="Google Shape;222;p24"/>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223" name="Google Shape;223;p24"/>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224" name="Google Shape;224;p24"/>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225" name="Google Shape;225;p24"/>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226" name="Google Shape;226;p24"/>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227" name="Google Shape;227;p24"/>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228" name="Google Shape;228;p24"/>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229" name="Google Shape;229;p24"/>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230" name="Google Shape;230;p24"/>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232" name="Google Shape;232;p24"/>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233" name="Google Shape;233;p24"/>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234" name="Google Shape;234;p24"/>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235" name="Google Shape;235;p24"/>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236" name="Google Shape;236;p24"/>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237" name="Google Shape;237;p24"/>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238" name="Google Shape;238;p24"/>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239" name="Google Shape;239;p24"/>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240" name="Google Shape;240;p24"/>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241" name="Google Shape;241;p24"/>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242" name="Google Shape;242;p24"/>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Document </a:t>
            </a:r>
            <a:br>
              <a:rPr b="0" i="0" lang="en-US" sz="800" u="none" cap="none" strike="noStrike">
                <a:solidFill>
                  <a:schemeClr val="dk1"/>
                </a:solidFill>
                <a:latin typeface="Arial"/>
                <a:ea typeface="Arial"/>
                <a:cs typeface="Arial"/>
                <a:sym typeface="Arial"/>
              </a:rPr>
            </a:br>
            <a:endParaRPr b="0" i="0" sz="800" u="none" cap="none" strike="noStrike">
              <a:solidFill>
                <a:schemeClr val="dk1"/>
              </a:solidFill>
              <a:latin typeface="Arial"/>
              <a:ea typeface="Arial"/>
              <a:cs typeface="Arial"/>
              <a:sym typeface="Arial"/>
            </a:endParaRPr>
          </a:p>
        </p:txBody>
      </p:sp>
      <p:sp>
        <p:nvSpPr>
          <p:cNvPr id="243" name="Google Shape;243;p24"/>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244" name="Google Shape;244;p24"/>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245" name="Google Shape;245;p24"/>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246" name="Google Shape;246;p24"/>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247" name="Google Shape;247;p24"/>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248" name="Google Shape;248;p24"/>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249" name="Google Shape;249;p24"/>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First-onebox</a:t>
            </a:r>
            <a:endParaRPr b="0" i="0" sz="800" u="none" cap="none" strike="noStrike">
              <a:solidFill>
                <a:schemeClr val="dk1"/>
              </a:solidFill>
              <a:latin typeface="Arial"/>
              <a:ea typeface="Arial"/>
              <a:cs typeface="Arial"/>
              <a:sym typeface="Arial"/>
            </a:endParaRPr>
          </a:p>
        </p:txBody>
      </p:sp>
      <p:sp>
        <p:nvSpPr>
          <p:cNvPr id="250" name="Google Shape;250;p24"/>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251" name="Google Shape;251;p24"/>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252" name="Google Shape;252;p24"/>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253" name="Google Shape;253;p24"/>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254" name="Google Shape;254;p24"/>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255" name="Google Shape;255;p24"/>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256" name="Google Shape;256;p24"/>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257" name="Google Shape;257;p24"/>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258" name="Google Shape;258;p24"/>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259" name="Google Shape;259;p24"/>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260" name="Google Shape;260;p24"/>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261" name="Google Shape;261;p24"/>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262" name="Google Shape;262;p24"/>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263" name="Google Shape;263;p24"/>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264" name="Google Shape;264;p24"/>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265" name="Google Shape;265;p24"/>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266" name="Google Shape;266;p24"/>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267" name="Google Shape;267;p24"/>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268" name="Google Shape;268;p24"/>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269" name="Google Shape;269;p24"/>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270" name="Google Shape;270;p24"/>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271" name="Google Shape;271;p24"/>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272" name="Google Shape;272;p24"/>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273" name="Google Shape;273;p24"/>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274" name="Google Shape;274;p24"/>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275" name="Google Shape;275;p24"/>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276" name="Google Shape;276;p24"/>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77" name="Google Shape;277;p24"/>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278" name="Google Shape;278;p24"/>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279" name="Google Shape;279;p24"/>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280" name="Google Shape;280;p24"/>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281" name="Google Shape;281;p24"/>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282" name="Google Shape;282;p24"/>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283" name="Google Shape;283;p24"/>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284" name="Google Shape;284;p24"/>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285" name="Google Shape;285;p24"/>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286" name="Google Shape;286;p24"/>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287" name="Google Shape;287;p24"/>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288" name="Google Shape;288;p24"/>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289" name="Google Shape;289;p24"/>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290" name="Google Shape;290;p24"/>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291" name="Google Shape;291;p24"/>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292" name="Google Shape;292;p24"/>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293" name="Google Shape;293;p24"/>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294" name="Google Shape;294;p24"/>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295" name="Google Shape;295;p24"/>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296" name="Google Shape;296;p24"/>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297" name="Google Shape;297;p24"/>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298" name="Google Shape;298;p24"/>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299" name="Google Shape;299;p24"/>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300" name="Google Shape;300;p24"/>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
        <p:nvSpPr>
          <p:cNvPr id="301" name="Google Shape;301;p24"/>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Emoji</a:t>
            </a:r>
            <a:endParaRPr b="0" i="0" sz="1400" u="none" cap="none" strike="noStrike">
              <a:solidFill>
                <a:srgbClr val="000000"/>
              </a:solidFill>
              <a:latin typeface="Arial"/>
              <a:ea typeface="Arial"/>
              <a:cs typeface="Arial"/>
              <a:sym typeface="Arial"/>
            </a:endParaRPr>
          </a:p>
        </p:txBody>
      </p:sp>
      <p:sp>
        <p:nvSpPr>
          <p:cNvPr id="302" name="Google Shape;302;p24"/>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special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2">
  <p:cSld name="3_Icons 2">
    <p:spTree>
      <p:nvGrpSpPr>
        <p:cNvPr id="303" name="Shape 303"/>
        <p:cNvGrpSpPr/>
        <p:nvPr/>
      </p:nvGrpSpPr>
      <p:grpSpPr>
        <a:xfrm>
          <a:off x="0" y="0"/>
          <a:ext cx="0" cy="0"/>
          <a:chOff x="0" y="0"/>
          <a:chExt cx="0" cy="0"/>
        </a:xfrm>
      </p:grpSpPr>
      <p:sp>
        <p:nvSpPr>
          <p:cNvPr id="304" name="Google Shape;304;p2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25"/>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306" name="Google Shape;306;p25"/>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Question and answer</a:t>
            </a:r>
            <a:endParaRPr b="0" i="0" sz="1400" u="none" cap="none" strike="noStrike">
              <a:solidFill>
                <a:srgbClr val="000000"/>
              </a:solidFill>
              <a:latin typeface="Arial"/>
              <a:ea typeface="Arial"/>
              <a:cs typeface="Arial"/>
              <a:sym typeface="Arial"/>
            </a:endParaRPr>
          </a:p>
        </p:txBody>
      </p:sp>
      <p:sp>
        <p:nvSpPr>
          <p:cNvPr id="307" name="Google Shape;307;p25"/>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Question and answer 2</a:t>
            </a:r>
            <a:endParaRPr b="0" i="0" sz="1400" u="none" cap="none" strike="noStrike">
              <a:solidFill>
                <a:srgbClr val="000000"/>
              </a:solidFill>
              <a:latin typeface="Arial"/>
              <a:ea typeface="Arial"/>
              <a:cs typeface="Arial"/>
              <a:sym typeface="Arial"/>
            </a:endParaRPr>
          </a:p>
        </p:txBody>
      </p:sp>
      <p:sp>
        <p:nvSpPr>
          <p:cNvPr id="308" name="Google Shape;308;p25"/>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Ramp up</a:t>
            </a:r>
            <a:endParaRPr b="0" i="0" sz="1400" u="none" cap="none" strike="noStrike">
              <a:solidFill>
                <a:srgbClr val="000000"/>
              </a:solidFill>
              <a:latin typeface="Arial"/>
              <a:ea typeface="Arial"/>
              <a:cs typeface="Arial"/>
              <a:sym typeface="Arial"/>
            </a:endParaRPr>
          </a:p>
        </p:txBody>
      </p:sp>
      <p:sp>
        <p:nvSpPr>
          <p:cNvPr id="309" name="Google Shape;309;p25"/>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Ramp up alt</a:t>
            </a:r>
            <a:endParaRPr b="0" i="0" sz="1400" u="none" cap="none" strike="noStrike">
              <a:solidFill>
                <a:srgbClr val="000000"/>
              </a:solidFill>
              <a:latin typeface="Arial"/>
              <a:ea typeface="Arial"/>
              <a:cs typeface="Arial"/>
              <a:sym typeface="Arial"/>
            </a:endParaRPr>
          </a:p>
        </p:txBody>
      </p:sp>
      <p:sp>
        <p:nvSpPr>
          <p:cNvPr id="310" name="Google Shape;310;p25"/>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Read guidelines</a:t>
            </a:r>
            <a:endParaRPr b="0" i="0" sz="1400" u="none" cap="none" strike="noStrike">
              <a:solidFill>
                <a:srgbClr val="000000"/>
              </a:solidFill>
              <a:latin typeface="Arial"/>
              <a:ea typeface="Arial"/>
              <a:cs typeface="Arial"/>
              <a:sym typeface="Arial"/>
            </a:endParaRPr>
          </a:p>
        </p:txBody>
      </p:sp>
      <p:sp>
        <p:nvSpPr>
          <p:cNvPr id="311" name="Google Shape;311;p25"/>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Reply</a:t>
            </a:r>
            <a:endParaRPr b="0" i="0" sz="1400" u="none" cap="none" strike="noStrike">
              <a:solidFill>
                <a:srgbClr val="000000"/>
              </a:solidFill>
              <a:latin typeface="Arial"/>
              <a:ea typeface="Arial"/>
              <a:cs typeface="Arial"/>
              <a:sym typeface="Arial"/>
            </a:endParaRPr>
          </a:p>
        </p:txBody>
      </p:sp>
      <p:sp>
        <p:nvSpPr>
          <p:cNvPr id="312" name="Google Shape;312;p25"/>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Resource</a:t>
            </a:r>
            <a:endParaRPr b="0" i="0" sz="1400" u="none" cap="none" strike="noStrike">
              <a:solidFill>
                <a:srgbClr val="000000"/>
              </a:solidFill>
              <a:latin typeface="Arial"/>
              <a:ea typeface="Arial"/>
              <a:cs typeface="Arial"/>
              <a:sym typeface="Arial"/>
            </a:endParaRPr>
          </a:p>
        </p:txBody>
      </p:sp>
      <p:sp>
        <p:nvSpPr>
          <p:cNvPr id="313" name="Google Shape;313;p25"/>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Redesign</a:t>
            </a:r>
            <a:endParaRPr b="0" i="0" sz="1400" u="none" cap="none" strike="noStrike">
              <a:solidFill>
                <a:srgbClr val="000000"/>
              </a:solidFill>
              <a:latin typeface="Arial"/>
              <a:ea typeface="Arial"/>
              <a:cs typeface="Arial"/>
              <a:sym typeface="Arial"/>
            </a:endParaRPr>
          </a:p>
        </p:txBody>
      </p:sp>
      <p:sp>
        <p:nvSpPr>
          <p:cNvPr id="314" name="Google Shape;314;p25"/>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Redesign alt</a:t>
            </a:r>
            <a:endParaRPr b="0" i="0" sz="1400" u="none" cap="none" strike="noStrike">
              <a:solidFill>
                <a:srgbClr val="000000"/>
              </a:solidFill>
              <a:latin typeface="Arial"/>
              <a:ea typeface="Arial"/>
              <a:cs typeface="Arial"/>
              <a:sym typeface="Arial"/>
            </a:endParaRPr>
          </a:p>
        </p:txBody>
      </p:sp>
      <p:sp>
        <p:nvSpPr>
          <p:cNvPr id="315" name="Google Shape;315;p25"/>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Refresh</a:t>
            </a:r>
            <a:endParaRPr b="0" i="0" sz="1400" u="none" cap="none" strike="noStrike">
              <a:solidFill>
                <a:srgbClr val="000000"/>
              </a:solidFill>
              <a:latin typeface="Arial"/>
              <a:ea typeface="Arial"/>
              <a:cs typeface="Arial"/>
              <a:sym typeface="Arial"/>
            </a:endParaRPr>
          </a:p>
        </p:txBody>
      </p:sp>
      <p:sp>
        <p:nvSpPr>
          <p:cNvPr id="316" name="Google Shape;316;p25"/>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Refresh 2</a:t>
            </a:r>
            <a:endParaRPr b="0" i="0" sz="1400" u="none" cap="none" strike="noStrike">
              <a:solidFill>
                <a:srgbClr val="000000"/>
              </a:solidFill>
              <a:latin typeface="Arial"/>
              <a:ea typeface="Arial"/>
              <a:cs typeface="Arial"/>
              <a:sym typeface="Arial"/>
            </a:endParaRPr>
          </a:p>
        </p:txBody>
      </p:sp>
      <p:sp>
        <p:nvSpPr>
          <p:cNvPr id="317" name="Google Shape;317;p25"/>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Remove</a:t>
            </a:r>
            <a:endParaRPr b="0" i="0" sz="1400" u="none" cap="none" strike="noStrike">
              <a:solidFill>
                <a:srgbClr val="000000"/>
              </a:solidFill>
              <a:latin typeface="Arial"/>
              <a:ea typeface="Arial"/>
              <a:cs typeface="Arial"/>
              <a:sym typeface="Arial"/>
            </a:endParaRPr>
          </a:p>
        </p:txBody>
      </p:sp>
      <p:sp>
        <p:nvSpPr>
          <p:cNvPr id="318" name="Google Shape;318;p25"/>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Remove alt</a:t>
            </a:r>
            <a:endParaRPr b="0" i="0" sz="1400" u="none" cap="none" strike="noStrike">
              <a:solidFill>
                <a:srgbClr val="000000"/>
              </a:solidFill>
              <a:latin typeface="Arial"/>
              <a:ea typeface="Arial"/>
              <a:cs typeface="Arial"/>
              <a:sym typeface="Arial"/>
            </a:endParaRPr>
          </a:p>
        </p:txBody>
      </p:sp>
      <p:sp>
        <p:nvSpPr>
          <p:cNvPr id="319" name="Google Shape;319;p25"/>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320" name="Google Shape;320;p25"/>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sp>
        <p:nvSpPr>
          <p:cNvPr id="321" name="Google Shape;321;p25"/>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 2</a:t>
            </a:r>
            <a:endParaRPr b="0" i="0" sz="1400" u="none" cap="none" strike="noStrike">
              <a:solidFill>
                <a:srgbClr val="000000"/>
              </a:solidFill>
              <a:latin typeface="Arial"/>
              <a:ea typeface="Arial"/>
              <a:cs typeface="Arial"/>
              <a:sym typeface="Arial"/>
            </a:endParaRPr>
          </a:p>
        </p:txBody>
      </p:sp>
      <p:sp>
        <p:nvSpPr>
          <p:cNvPr id="322" name="Google Shape;322;p25"/>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323" name="Google Shape;323;p25"/>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324" name="Google Shape;324;p25"/>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service support</a:t>
            </a:r>
            <a:endParaRPr b="0" i="0" sz="1400" u="none" cap="none" strike="noStrike">
              <a:solidFill>
                <a:srgbClr val="000000"/>
              </a:solidFill>
              <a:latin typeface="Arial"/>
              <a:ea typeface="Arial"/>
              <a:cs typeface="Arial"/>
              <a:sym typeface="Arial"/>
            </a:endParaRPr>
          </a:p>
        </p:txBody>
      </p:sp>
      <p:sp>
        <p:nvSpPr>
          <p:cNvPr id="325" name="Google Shape;325;p25"/>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326" name="Google Shape;326;p25"/>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327" name="Google Shape;327;p25"/>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Share alt</a:t>
            </a:r>
            <a:endParaRPr b="0" i="0" sz="1400" u="none" cap="none" strike="noStrike">
              <a:solidFill>
                <a:srgbClr val="000000"/>
              </a:solidFill>
              <a:latin typeface="Arial"/>
              <a:ea typeface="Arial"/>
              <a:cs typeface="Arial"/>
              <a:sym typeface="Arial"/>
            </a:endParaRPr>
          </a:p>
        </p:txBody>
      </p:sp>
      <p:sp>
        <p:nvSpPr>
          <p:cNvPr id="328" name="Google Shape;328;p25"/>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Slideshow</a:t>
            </a:r>
            <a:endParaRPr b="0" i="0" sz="1400" u="none" cap="none" strike="noStrike">
              <a:solidFill>
                <a:srgbClr val="000000"/>
              </a:solidFill>
              <a:latin typeface="Arial"/>
              <a:ea typeface="Arial"/>
              <a:cs typeface="Arial"/>
              <a:sym typeface="Arial"/>
            </a:endParaRPr>
          </a:p>
        </p:txBody>
      </p:sp>
      <p:sp>
        <p:nvSpPr>
          <p:cNvPr id="329" name="Google Shape;329;p25"/>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Seamless integration</a:t>
            </a:r>
            <a:endParaRPr b="0" i="0" sz="1400" u="none" cap="none" strike="noStrike">
              <a:solidFill>
                <a:srgbClr val="000000"/>
              </a:solidFill>
              <a:latin typeface="Arial"/>
              <a:ea typeface="Arial"/>
              <a:cs typeface="Arial"/>
              <a:sym typeface="Arial"/>
            </a:endParaRPr>
          </a:p>
        </p:txBody>
      </p:sp>
      <p:sp>
        <p:nvSpPr>
          <p:cNvPr id="330" name="Google Shape;330;p25"/>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Seamless integration alt</a:t>
            </a:r>
            <a:endParaRPr b="0" i="0" sz="1400" u="none" cap="none" strike="noStrike">
              <a:solidFill>
                <a:srgbClr val="000000"/>
              </a:solidFill>
              <a:latin typeface="Arial"/>
              <a:ea typeface="Arial"/>
              <a:cs typeface="Arial"/>
              <a:sym typeface="Arial"/>
            </a:endParaRPr>
          </a:p>
        </p:txBody>
      </p:sp>
      <p:sp>
        <p:nvSpPr>
          <p:cNvPr id="331" name="Google Shape;331;p25"/>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332" name="Google Shape;332;p25"/>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team collab</a:t>
            </a:r>
            <a:endParaRPr b="0" i="0" sz="1400" u="none" cap="none" strike="noStrike">
              <a:solidFill>
                <a:srgbClr val="000000"/>
              </a:solidFill>
              <a:latin typeface="Arial"/>
              <a:ea typeface="Arial"/>
              <a:cs typeface="Arial"/>
              <a:sym typeface="Arial"/>
            </a:endParaRPr>
          </a:p>
        </p:txBody>
      </p:sp>
      <p:sp>
        <p:nvSpPr>
          <p:cNvPr id="333" name="Google Shape;333;p25"/>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334" name="Google Shape;334;p25"/>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335" name="Google Shape;335;p25"/>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p:txBody>
      </p:sp>
      <p:sp>
        <p:nvSpPr>
          <p:cNvPr id="336" name="Google Shape;336;p25"/>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337" name="Google Shape;337;p25"/>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338" name="Google Shape;338;p25"/>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Solutions alt</a:t>
            </a:r>
            <a:endParaRPr b="0" i="0" sz="1400" u="none" cap="none" strike="noStrike">
              <a:solidFill>
                <a:srgbClr val="000000"/>
              </a:solidFill>
              <a:latin typeface="Arial"/>
              <a:ea typeface="Arial"/>
              <a:cs typeface="Arial"/>
              <a:sym typeface="Arial"/>
            </a:endParaRPr>
          </a:p>
        </p:txBody>
      </p:sp>
      <p:sp>
        <p:nvSpPr>
          <p:cNvPr id="339" name="Google Shape;339;p25"/>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Speed</a:t>
            </a:r>
            <a:endParaRPr b="0" i="0" sz="1400" u="none" cap="none" strike="noStrike">
              <a:solidFill>
                <a:srgbClr val="000000"/>
              </a:solidFill>
              <a:latin typeface="Arial"/>
              <a:ea typeface="Arial"/>
              <a:cs typeface="Arial"/>
              <a:sym typeface="Arial"/>
            </a:endParaRPr>
          </a:p>
        </p:txBody>
      </p:sp>
      <p:sp>
        <p:nvSpPr>
          <p:cNvPr id="340" name="Google Shape;340;p25"/>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Stopwatch</a:t>
            </a:r>
            <a:endParaRPr b="0" i="0" sz="1400" u="none" cap="none" strike="noStrike">
              <a:solidFill>
                <a:srgbClr val="000000"/>
              </a:solidFill>
              <a:latin typeface="Arial"/>
              <a:ea typeface="Arial"/>
              <a:cs typeface="Arial"/>
              <a:sym typeface="Arial"/>
            </a:endParaRPr>
          </a:p>
        </p:txBody>
      </p:sp>
      <p:sp>
        <p:nvSpPr>
          <p:cNvPr id="341" name="Google Shape;341;p25"/>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Stories</a:t>
            </a:r>
            <a:endParaRPr b="0" i="0" sz="1400" u="none" cap="none" strike="noStrike">
              <a:solidFill>
                <a:srgbClr val="000000"/>
              </a:solidFill>
              <a:latin typeface="Arial"/>
              <a:ea typeface="Arial"/>
              <a:cs typeface="Arial"/>
              <a:sym typeface="Arial"/>
            </a:endParaRPr>
          </a:p>
        </p:txBody>
      </p:sp>
      <p:sp>
        <p:nvSpPr>
          <p:cNvPr id="342" name="Google Shape;342;p25"/>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343" name="Google Shape;343;p25"/>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344" name="Google Shape;344;p25"/>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345" name="Google Shape;345;p25"/>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346" name="Google Shape;346;p25"/>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347" name="Google Shape;347;p25"/>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348" name="Google Shape;348;p25"/>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349" name="Google Shape;349;p25"/>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350" name="Google Shape;350;p25"/>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Technology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351" name="Google Shape;351;p25"/>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352" name="Google Shape;352;p25"/>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353" name="Google Shape;353;p25"/>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Time saver</a:t>
            </a:r>
            <a:endParaRPr b="0" i="0" sz="1400" u="none" cap="none" strike="noStrike">
              <a:solidFill>
                <a:srgbClr val="000000"/>
              </a:solidFill>
              <a:latin typeface="Arial"/>
              <a:ea typeface="Arial"/>
              <a:cs typeface="Arial"/>
              <a:sym typeface="Arial"/>
            </a:endParaRPr>
          </a:p>
        </p:txBody>
      </p:sp>
      <p:sp>
        <p:nvSpPr>
          <p:cNvPr id="354" name="Google Shape;354;p25"/>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User</a:t>
            </a:r>
            <a:endParaRPr b="0" i="0" sz="1400" u="none" cap="none" strike="noStrike">
              <a:solidFill>
                <a:srgbClr val="000000"/>
              </a:solidFill>
              <a:latin typeface="Arial"/>
              <a:ea typeface="Arial"/>
              <a:cs typeface="Arial"/>
              <a:sym typeface="Arial"/>
            </a:endParaRPr>
          </a:p>
        </p:txBody>
      </p:sp>
      <p:sp>
        <p:nvSpPr>
          <p:cNvPr id="355" name="Google Shape;355;p25"/>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User-OTM</a:t>
            </a:r>
            <a:endParaRPr b="0" i="0" sz="1400" u="none" cap="none" strike="noStrike">
              <a:solidFill>
                <a:srgbClr val="000000"/>
              </a:solidFill>
              <a:latin typeface="Arial"/>
              <a:ea typeface="Arial"/>
              <a:cs typeface="Arial"/>
              <a:sym typeface="Arial"/>
            </a:endParaRPr>
          </a:p>
        </p:txBody>
      </p:sp>
      <p:sp>
        <p:nvSpPr>
          <p:cNvPr id="356" name="Google Shape;356;p25"/>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Validate</a:t>
            </a:r>
            <a:endParaRPr b="0" i="0" sz="1400" u="none" cap="none" strike="noStrike">
              <a:solidFill>
                <a:srgbClr val="000000"/>
              </a:solidFill>
              <a:latin typeface="Arial"/>
              <a:ea typeface="Arial"/>
              <a:cs typeface="Arial"/>
              <a:sym typeface="Arial"/>
            </a:endParaRPr>
          </a:p>
        </p:txBody>
      </p:sp>
      <p:sp>
        <p:nvSpPr>
          <p:cNvPr id="357" name="Google Shape;357;p25"/>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358" name="Google Shape;358;p25"/>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Welcome</a:t>
            </a:r>
            <a:endParaRPr b="0" i="0" sz="1400" u="none" cap="none" strike="noStrike">
              <a:solidFill>
                <a:srgbClr val="000000"/>
              </a:solidFill>
              <a:latin typeface="Arial"/>
              <a:ea typeface="Arial"/>
              <a:cs typeface="Arial"/>
              <a:sym typeface="Arial"/>
            </a:endParaRPr>
          </a:p>
        </p:txBody>
      </p:sp>
      <p:sp>
        <p:nvSpPr>
          <p:cNvPr id="359" name="Google Shape;359;p25"/>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Zoom in</a:t>
            </a:r>
            <a:endParaRPr b="0" i="0" sz="1400" u="none" cap="none" strike="noStrike">
              <a:solidFill>
                <a:srgbClr val="000000"/>
              </a:solidFill>
              <a:latin typeface="Arial"/>
              <a:ea typeface="Arial"/>
              <a:cs typeface="Arial"/>
              <a:sym typeface="Arial"/>
            </a:endParaRPr>
          </a:p>
        </p:txBody>
      </p:sp>
      <p:sp>
        <p:nvSpPr>
          <p:cNvPr id="360" name="Google Shape;360;p25"/>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361" name="Google Shape;361;p25"/>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362" name="Google Shape;362;p25"/>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363" name="Google Shape;363;p25"/>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364" name="Google Shape;364;p25"/>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365" name="Google Shape;365;p25"/>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testing</a:t>
            </a:r>
            <a:endParaRPr b="0" i="0" sz="1400" u="none" cap="none" strike="noStrike">
              <a:solidFill>
                <a:srgbClr val="000000"/>
              </a:solidFill>
              <a:latin typeface="Arial"/>
              <a:ea typeface="Arial"/>
              <a:cs typeface="Arial"/>
              <a:sym typeface="Arial"/>
            </a:endParaRPr>
          </a:p>
        </p:txBody>
      </p:sp>
      <p:sp>
        <p:nvSpPr>
          <p:cNvPr id="366" name="Google Shape;366;p25"/>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Zoom out</a:t>
            </a:r>
            <a:endParaRPr b="0" i="0" sz="1400" u="none" cap="none" strike="noStrike">
              <a:solidFill>
                <a:srgbClr val="000000"/>
              </a:solidFill>
              <a:latin typeface="Arial"/>
              <a:ea typeface="Arial"/>
              <a:cs typeface="Arial"/>
              <a:sym typeface="Arial"/>
            </a:endParaRPr>
          </a:p>
        </p:txBody>
      </p:sp>
      <p:sp>
        <p:nvSpPr>
          <p:cNvPr id="367" name="Google Shape;367;p25"/>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Vector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anchor</a:t>
            </a:r>
            <a:endParaRPr b="0" i="0" sz="1400" u="none" cap="none" strike="noStrike">
              <a:solidFill>
                <a:srgbClr val="000000"/>
              </a:solidFill>
              <a:latin typeface="Arial"/>
              <a:ea typeface="Arial"/>
              <a:cs typeface="Arial"/>
              <a:sym typeface="Arial"/>
            </a:endParaRPr>
          </a:p>
        </p:txBody>
      </p:sp>
      <p:sp>
        <p:nvSpPr>
          <p:cNvPr id="368" name="Google Shape;368;p25"/>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p:txBody>
      </p:sp>
      <p:sp>
        <p:nvSpPr>
          <p:cNvPr id="369" name="Google Shape;369;p25"/>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pin</a:t>
            </a:r>
            <a:endParaRPr b="0" i="0" sz="1400" u="none" cap="none" strike="noStrike">
              <a:solidFill>
                <a:srgbClr val="000000"/>
              </a:solidFill>
              <a:latin typeface="Arial"/>
              <a:ea typeface="Arial"/>
              <a:cs typeface="Arial"/>
              <a:sym typeface="Arial"/>
            </a:endParaRPr>
          </a:p>
        </p:txBody>
      </p:sp>
      <p:sp>
        <p:nvSpPr>
          <p:cNvPr id="370" name="Google Shape;370;p25"/>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371" name="Google Shape;371;p25"/>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372" name="Google Shape;372;p25"/>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373" name="Google Shape;373;p25"/>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374" name="Google Shape;374;p25"/>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device</a:t>
            </a:r>
            <a:endParaRPr b="0" i="0" sz="1400" u="none" cap="none" strike="noStrike">
              <a:solidFill>
                <a:srgbClr val="000000"/>
              </a:solidFill>
              <a:latin typeface="Arial"/>
              <a:ea typeface="Arial"/>
              <a:cs typeface="Arial"/>
              <a:sym typeface="Arial"/>
            </a:endParaRPr>
          </a:p>
        </p:txBody>
      </p:sp>
      <p:sp>
        <p:nvSpPr>
          <p:cNvPr id="375" name="Google Shape;375;p25"/>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p:txBody>
      </p:sp>
      <p:sp>
        <p:nvSpPr>
          <p:cNvPr id="376" name="Google Shape;376;p25"/>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Managing alt</a:t>
            </a:r>
            <a:endParaRPr b="0" i="0" sz="1400" u="none" cap="none" strike="noStrike">
              <a:solidFill>
                <a:srgbClr val="000000"/>
              </a:solidFill>
              <a:latin typeface="Arial"/>
              <a:ea typeface="Arial"/>
              <a:cs typeface="Arial"/>
              <a:sym typeface="Arial"/>
            </a:endParaRPr>
          </a:p>
        </p:txBody>
      </p:sp>
      <p:sp>
        <p:nvSpPr>
          <p:cNvPr id="377" name="Google Shape;377;p25"/>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78" name="Google Shape;378;p25"/>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379" name="Google Shape;379;p25"/>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380" name="Google Shape;380;p25"/>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381" name="Google Shape;381;p25"/>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Mismatch</a:t>
            </a:r>
            <a:endParaRPr b="0" i="0" sz="1400" u="none" cap="none" strike="noStrike">
              <a:solidFill>
                <a:srgbClr val="000000"/>
              </a:solidFill>
              <a:latin typeface="Arial"/>
              <a:ea typeface="Arial"/>
              <a:cs typeface="Arial"/>
              <a:sym typeface="Arial"/>
            </a:endParaRPr>
          </a:p>
        </p:txBody>
      </p:sp>
      <p:sp>
        <p:nvSpPr>
          <p:cNvPr id="382" name="Google Shape;382;p25"/>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circle</a:t>
            </a:r>
            <a:endParaRPr b="0" i="0" sz="1400" u="none" cap="none" strike="noStrike">
              <a:solidFill>
                <a:srgbClr val="000000"/>
              </a:solidFill>
              <a:latin typeface="Arial"/>
              <a:ea typeface="Arial"/>
              <a:cs typeface="Arial"/>
              <a:sym typeface="Arial"/>
            </a:endParaRPr>
          </a:p>
        </p:txBody>
      </p:sp>
      <p:sp>
        <p:nvSpPr>
          <p:cNvPr id="383" name="Google Shape;383;p25"/>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384" name="Google Shape;384;p25"/>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385" name="Google Shape;385;p25"/>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Monitoring</a:t>
            </a:r>
            <a:endParaRPr b="0" i="0" sz="1400" u="none" cap="none" strike="noStrike">
              <a:solidFill>
                <a:srgbClr val="000000"/>
              </a:solidFill>
              <a:latin typeface="Arial"/>
              <a:ea typeface="Arial"/>
              <a:cs typeface="Arial"/>
              <a:sym typeface="Arial"/>
            </a:endParaRPr>
          </a:p>
        </p:txBody>
      </p:sp>
      <p:sp>
        <p:nvSpPr>
          <p:cNvPr id="386" name="Google Shape;386;p25"/>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Monitoring alt</a:t>
            </a:r>
            <a:endParaRPr b="0" i="0" sz="1400" u="none" cap="none" strike="noStrike">
              <a:solidFill>
                <a:srgbClr val="000000"/>
              </a:solidFill>
              <a:latin typeface="Arial"/>
              <a:ea typeface="Arial"/>
              <a:cs typeface="Arial"/>
              <a:sym typeface="Arial"/>
            </a:endParaRPr>
          </a:p>
        </p:txBody>
      </p:sp>
      <p:sp>
        <p:nvSpPr>
          <p:cNvPr id="387" name="Google Shape;387;p25"/>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Note</a:t>
            </a:r>
            <a:endParaRPr b="0" i="0" sz="1400" u="none" cap="none" strike="noStrike">
              <a:solidFill>
                <a:srgbClr val="000000"/>
              </a:solidFill>
              <a:latin typeface="Arial"/>
              <a:ea typeface="Arial"/>
              <a:cs typeface="Arial"/>
              <a:sym typeface="Arial"/>
            </a:endParaRPr>
          </a:p>
        </p:txBody>
      </p:sp>
      <p:sp>
        <p:nvSpPr>
          <p:cNvPr id="388" name="Google Shape;388;p25"/>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389" name="Google Shape;389;p25"/>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Phone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call</a:t>
            </a:r>
            <a:endParaRPr b="0" i="0" sz="1400" u="none" cap="none" strike="noStrike">
              <a:solidFill>
                <a:srgbClr val="000000"/>
              </a:solidFill>
              <a:latin typeface="Arial"/>
              <a:ea typeface="Arial"/>
              <a:cs typeface="Arial"/>
              <a:sym typeface="Arial"/>
            </a:endParaRPr>
          </a:p>
        </p:txBody>
      </p:sp>
      <p:sp>
        <p:nvSpPr>
          <p:cNvPr id="390" name="Google Shape;390;p25"/>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391" name="Google Shape;391;p25"/>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392" name="Google Shape;392;p25"/>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393" name="Google Shape;393;p25"/>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394" name="Google Shape;394;p25"/>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395" name="Google Shape;395;p25"/>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Process identification 2</a:t>
            </a:r>
            <a:endParaRPr b="0" i="0" sz="1400" u="none" cap="none" strike="noStrike">
              <a:solidFill>
                <a:srgbClr val="000000"/>
              </a:solidFill>
              <a:latin typeface="Arial"/>
              <a:ea typeface="Arial"/>
              <a:cs typeface="Arial"/>
              <a:sym typeface="Arial"/>
            </a:endParaRPr>
          </a:p>
        </p:txBody>
      </p:sp>
      <p:sp>
        <p:nvSpPr>
          <p:cNvPr id="396" name="Google Shape;396;p25"/>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397" name="Google Shape;397;p25"/>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398" name="Google Shape;398;p25"/>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Public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sector</a:t>
            </a:r>
            <a:endParaRPr b="0" i="0" sz="1400" u="none" cap="none" strike="noStrike">
              <a:solidFill>
                <a:srgbClr val="000000"/>
              </a:solidFill>
              <a:latin typeface="Arial"/>
              <a:ea typeface="Arial"/>
              <a:cs typeface="Arial"/>
              <a:sym typeface="Arial"/>
            </a:endParaRPr>
          </a:p>
        </p:txBody>
      </p:sp>
      <p:sp>
        <p:nvSpPr>
          <p:cNvPr id="399" name="Google Shape;399;p25"/>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OCR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Icons">
  <p:cSld name="3_Icons">
    <p:spTree>
      <p:nvGrpSpPr>
        <p:cNvPr id="400" name="Shape 400"/>
        <p:cNvGrpSpPr/>
        <p:nvPr/>
      </p:nvGrpSpPr>
      <p:grpSpPr>
        <a:xfrm>
          <a:off x="0" y="0"/>
          <a:ext cx="0" cy="0"/>
          <a:chOff x="0" y="0"/>
          <a:chExt cx="0" cy="0"/>
        </a:xfrm>
      </p:grpSpPr>
      <p:sp>
        <p:nvSpPr>
          <p:cNvPr id="401" name="Google Shape;401;p26"/>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26"/>
          <p:cNvSpPr/>
          <p:nvPr/>
        </p:nvSpPr>
        <p:spPr>
          <a:xfrm flipH="1">
            <a:off x="-6" y="1276793"/>
            <a:ext cx="3239346" cy="1619825"/>
          </a:xfrm>
          <a:prstGeom prst="leftBracket">
            <a:avLst>
              <a:gd fmla="val 0" name="adj"/>
            </a:avLst>
          </a:prstGeom>
          <a:noFill/>
          <a:ln cap="rnd"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03" name="Google Shape;403;p26"/>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26"/>
          <p:cNvSpPr txBox="1"/>
          <p:nvPr/>
        </p:nvSpPr>
        <p:spPr>
          <a:xfrm>
            <a:off x="1911026" y="2580873"/>
            <a:ext cx="114289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Attended</a:t>
            </a:r>
            <a:endParaRPr b="0" i="0" sz="1400" u="none" cap="none" strike="noStrike">
              <a:solidFill>
                <a:srgbClr val="000000"/>
              </a:solidFill>
              <a:latin typeface="Arial"/>
              <a:ea typeface="Arial"/>
              <a:cs typeface="Arial"/>
              <a:sym typeface="Arial"/>
            </a:endParaRPr>
          </a:p>
        </p:txBody>
      </p:sp>
      <p:sp>
        <p:nvSpPr>
          <p:cNvPr id="405" name="Google Shape;405;p26"/>
          <p:cNvSpPr txBox="1"/>
          <p:nvPr/>
        </p:nvSpPr>
        <p:spPr>
          <a:xfrm>
            <a:off x="539318" y="2580873"/>
            <a:ext cx="961152"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406" name="Google Shape;406;p26"/>
          <p:cNvSpPr txBox="1"/>
          <p:nvPr/>
        </p:nvSpPr>
        <p:spPr>
          <a:xfrm>
            <a:off x="665076" y="1756657"/>
            <a:ext cx="709636"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Orchestrator</a:t>
            </a:r>
            <a:endParaRPr b="0" i="0" sz="1400" u="none" cap="none" strike="noStrike">
              <a:solidFill>
                <a:srgbClr val="000000"/>
              </a:solidFill>
              <a:latin typeface="Arial"/>
              <a:ea typeface="Arial"/>
              <a:cs typeface="Arial"/>
              <a:sym typeface="Arial"/>
            </a:endParaRPr>
          </a:p>
        </p:txBody>
      </p:sp>
      <p:sp>
        <p:nvSpPr>
          <p:cNvPr id="407" name="Google Shape;407;p26"/>
          <p:cNvSpPr txBox="1"/>
          <p:nvPr/>
        </p:nvSpPr>
        <p:spPr>
          <a:xfrm>
            <a:off x="2320810" y="1756657"/>
            <a:ext cx="304800" cy="215444"/>
          </a:xfrm>
          <a:prstGeom prst="rect">
            <a:avLst/>
          </a:prstGeom>
          <a:noFill/>
          <a:ln>
            <a:noFill/>
          </a:ln>
        </p:spPr>
        <p:txBody>
          <a:bodyPr anchorCtr="0" anchor="ctr"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408" name="Google Shape;408;p26"/>
          <p:cNvSpPr txBox="1"/>
          <p:nvPr/>
        </p:nvSpPr>
        <p:spPr>
          <a:xfrm>
            <a:off x="10387591"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Calendar</a:t>
            </a:r>
            <a:endParaRPr b="0" i="0" sz="1400" u="none" cap="none" strike="noStrike">
              <a:solidFill>
                <a:srgbClr val="000000"/>
              </a:solidFill>
              <a:latin typeface="Arial"/>
              <a:ea typeface="Arial"/>
              <a:cs typeface="Arial"/>
              <a:sym typeface="Arial"/>
            </a:endParaRPr>
          </a:p>
        </p:txBody>
      </p:sp>
      <p:sp>
        <p:nvSpPr>
          <p:cNvPr id="409" name="Google Shape;409;p26"/>
          <p:cNvSpPr txBox="1"/>
          <p:nvPr/>
        </p:nvSpPr>
        <p:spPr>
          <a:xfrm>
            <a:off x="10387591"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410" name="Google Shape;410;p26"/>
          <p:cNvSpPr txBox="1"/>
          <p:nvPr/>
        </p:nvSpPr>
        <p:spPr>
          <a:xfrm>
            <a:off x="11099777"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Enterprise-competency alt</a:t>
            </a:r>
            <a:endParaRPr b="0" i="0" sz="1400" u="none" cap="none" strike="noStrike">
              <a:solidFill>
                <a:srgbClr val="000000"/>
              </a:solidFill>
              <a:latin typeface="Arial"/>
              <a:ea typeface="Arial"/>
              <a:cs typeface="Arial"/>
              <a:sym typeface="Arial"/>
            </a:endParaRPr>
          </a:p>
        </p:txBody>
      </p:sp>
      <p:sp>
        <p:nvSpPr>
          <p:cNvPr id="411" name="Google Shape;411;p26"/>
          <p:cNvSpPr txBox="1"/>
          <p:nvPr/>
        </p:nvSpPr>
        <p:spPr>
          <a:xfrm>
            <a:off x="1109977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412" name="Google Shape;412;p26"/>
          <p:cNvSpPr txBox="1"/>
          <p:nvPr/>
        </p:nvSpPr>
        <p:spPr>
          <a:xfrm>
            <a:off x="11099777"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413" name="Google Shape;413;p26"/>
          <p:cNvSpPr txBox="1"/>
          <p:nvPr/>
        </p:nvSpPr>
        <p:spPr>
          <a:xfrm>
            <a:off x="1109977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414" name="Google Shape;414;p26"/>
          <p:cNvSpPr txBox="1"/>
          <p:nvPr/>
        </p:nvSpPr>
        <p:spPr>
          <a:xfrm>
            <a:off x="38623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Equal</a:t>
            </a:r>
            <a:endParaRPr b="0" i="0" sz="1400" u="none" cap="none" strike="noStrike">
              <a:solidFill>
                <a:srgbClr val="000000"/>
              </a:solidFill>
              <a:latin typeface="Arial"/>
              <a:ea typeface="Arial"/>
              <a:cs typeface="Arial"/>
              <a:sym typeface="Arial"/>
            </a:endParaRPr>
          </a:p>
        </p:txBody>
      </p:sp>
      <p:sp>
        <p:nvSpPr>
          <p:cNvPr id="415" name="Google Shape;415;p26"/>
          <p:cNvSpPr txBox="1"/>
          <p:nvPr/>
        </p:nvSpPr>
        <p:spPr>
          <a:xfrm>
            <a:off x="38623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Health</a:t>
            </a:r>
            <a:endParaRPr b="0" i="0" sz="1400" u="none" cap="none" strike="noStrike">
              <a:solidFill>
                <a:srgbClr val="000000"/>
              </a:solidFill>
              <a:latin typeface="Arial"/>
              <a:ea typeface="Arial"/>
              <a:cs typeface="Arial"/>
              <a:sym typeface="Arial"/>
            </a:endParaRPr>
          </a:p>
        </p:txBody>
      </p:sp>
      <p:sp>
        <p:nvSpPr>
          <p:cNvPr id="416" name="Google Shape;416;p26"/>
          <p:cNvSpPr txBox="1"/>
          <p:nvPr/>
        </p:nvSpPr>
        <p:spPr>
          <a:xfrm>
            <a:off x="38623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417" name="Google Shape;417;p26"/>
          <p:cNvSpPr txBox="1"/>
          <p:nvPr/>
        </p:nvSpPr>
        <p:spPr>
          <a:xfrm>
            <a:off x="386232"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418" name="Google Shape;418;p26"/>
          <p:cNvSpPr txBox="1"/>
          <p:nvPr/>
        </p:nvSpPr>
        <p:spPr>
          <a:xfrm>
            <a:off x="10941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Error</a:t>
            </a:r>
            <a:endParaRPr b="0" i="0" sz="1400" u="none" cap="none" strike="noStrike">
              <a:solidFill>
                <a:srgbClr val="000000"/>
              </a:solidFill>
              <a:latin typeface="Arial"/>
              <a:ea typeface="Arial"/>
              <a:cs typeface="Arial"/>
              <a:sym typeface="Arial"/>
            </a:endParaRPr>
          </a:p>
        </p:txBody>
      </p:sp>
      <p:sp>
        <p:nvSpPr>
          <p:cNvPr id="419" name="Google Shape;419;p26"/>
          <p:cNvSpPr txBox="1"/>
          <p:nvPr/>
        </p:nvSpPr>
        <p:spPr>
          <a:xfrm>
            <a:off x="10941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420" name="Google Shape;420;p26"/>
          <p:cNvSpPr txBox="1"/>
          <p:nvPr/>
        </p:nvSpPr>
        <p:spPr>
          <a:xfrm>
            <a:off x="1094199"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Clock</a:t>
            </a:r>
            <a:endParaRPr b="0" i="0" sz="1400" u="none" cap="none" strike="noStrike">
              <a:solidFill>
                <a:srgbClr val="000000"/>
              </a:solidFill>
              <a:latin typeface="Arial"/>
              <a:ea typeface="Arial"/>
              <a:cs typeface="Arial"/>
              <a:sym typeface="Arial"/>
            </a:endParaRPr>
          </a:p>
        </p:txBody>
      </p:sp>
      <p:sp>
        <p:nvSpPr>
          <p:cNvPr id="421" name="Google Shape;421;p26"/>
          <p:cNvSpPr txBox="1"/>
          <p:nvPr/>
        </p:nvSpPr>
        <p:spPr>
          <a:xfrm>
            <a:off x="10941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422" name="Google Shape;422;p26"/>
          <p:cNvSpPr txBox="1"/>
          <p:nvPr/>
        </p:nvSpPr>
        <p:spPr>
          <a:xfrm>
            <a:off x="1808609"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
        <p:nvSpPr>
          <p:cNvPr id="423" name="Google Shape;423;p26"/>
          <p:cNvSpPr txBox="1"/>
          <p:nvPr/>
        </p:nvSpPr>
        <p:spPr>
          <a:xfrm>
            <a:off x="18086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424" name="Google Shape;424;p26"/>
          <p:cNvSpPr txBox="1"/>
          <p:nvPr/>
        </p:nvSpPr>
        <p:spPr>
          <a:xfrm>
            <a:off x="18086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a:t>
            </a:r>
            <a:endParaRPr b="0" i="0" sz="1400" u="none" cap="none" strike="noStrike">
              <a:solidFill>
                <a:srgbClr val="000000"/>
              </a:solidFill>
              <a:latin typeface="Arial"/>
              <a:ea typeface="Arial"/>
              <a:cs typeface="Arial"/>
              <a:sym typeface="Arial"/>
            </a:endParaRPr>
          </a:p>
        </p:txBody>
      </p:sp>
      <p:sp>
        <p:nvSpPr>
          <p:cNvPr id="425" name="Google Shape;425;p26"/>
          <p:cNvSpPr txBox="1"/>
          <p:nvPr/>
        </p:nvSpPr>
        <p:spPr>
          <a:xfrm>
            <a:off x="18086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426" name="Google Shape;426;p26"/>
          <p:cNvSpPr txBox="1"/>
          <p:nvPr/>
        </p:nvSpPr>
        <p:spPr>
          <a:xfrm>
            <a:off x="2524257"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Fast ROI</a:t>
            </a:r>
            <a:endParaRPr b="0" i="0" sz="1400" u="none" cap="none" strike="noStrike">
              <a:solidFill>
                <a:srgbClr val="000000"/>
              </a:solidFill>
              <a:latin typeface="Arial"/>
              <a:ea typeface="Arial"/>
              <a:cs typeface="Arial"/>
              <a:sym typeface="Arial"/>
            </a:endParaRPr>
          </a:p>
        </p:txBody>
      </p:sp>
      <p:sp>
        <p:nvSpPr>
          <p:cNvPr id="427" name="Google Shape;427;p26"/>
          <p:cNvSpPr txBox="1"/>
          <p:nvPr/>
        </p:nvSpPr>
        <p:spPr>
          <a:xfrm>
            <a:off x="2524257"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428" name="Google Shape;428;p26"/>
          <p:cNvSpPr txBox="1"/>
          <p:nvPr/>
        </p:nvSpPr>
        <p:spPr>
          <a:xfrm>
            <a:off x="4667488"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Code</a:t>
            </a:r>
            <a:endParaRPr b="0" i="0" sz="1400" u="none" cap="none" strike="noStrike">
              <a:solidFill>
                <a:srgbClr val="000000"/>
              </a:solidFill>
              <a:latin typeface="Arial"/>
              <a:ea typeface="Arial"/>
              <a:cs typeface="Arial"/>
              <a:sym typeface="Arial"/>
            </a:endParaRPr>
          </a:p>
        </p:txBody>
      </p:sp>
      <p:sp>
        <p:nvSpPr>
          <p:cNvPr id="429" name="Google Shape;429;p26"/>
          <p:cNvSpPr txBox="1"/>
          <p:nvPr/>
        </p:nvSpPr>
        <p:spPr>
          <a:xfrm>
            <a:off x="4667488"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430" name="Google Shape;430;p26"/>
          <p:cNvSpPr txBox="1"/>
          <p:nvPr/>
        </p:nvSpPr>
        <p:spPr>
          <a:xfrm>
            <a:off x="538189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First-link</a:t>
            </a:r>
            <a:endParaRPr b="0" i="0" sz="1400" u="none" cap="none" strike="noStrike">
              <a:solidFill>
                <a:srgbClr val="000000"/>
              </a:solidFill>
              <a:latin typeface="Arial"/>
              <a:ea typeface="Arial"/>
              <a:cs typeface="Arial"/>
              <a:sym typeface="Arial"/>
            </a:endParaRPr>
          </a:p>
        </p:txBody>
      </p:sp>
      <p:sp>
        <p:nvSpPr>
          <p:cNvPr id="431" name="Google Shape;431;p26"/>
          <p:cNvSpPr txBox="1"/>
          <p:nvPr/>
        </p:nvSpPr>
        <p:spPr>
          <a:xfrm>
            <a:off x="4667488"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432" name="Google Shape;432;p26"/>
          <p:cNvSpPr txBox="1"/>
          <p:nvPr/>
        </p:nvSpPr>
        <p:spPr>
          <a:xfrm>
            <a:off x="538189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a:t>
            </a:r>
            <a:endParaRPr b="0" i="0" sz="1400" u="none" cap="none" strike="noStrike">
              <a:solidFill>
                <a:srgbClr val="000000"/>
              </a:solidFill>
              <a:latin typeface="Arial"/>
              <a:ea typeface="Arial"/>
              <a:cs typeface="Arial"/>
              <a:sym typeface="Arial"/>
            </a:endParaRPr>
          </a:p>
        </p:txBody>
      </p:sp>
      <p:sp>
        <p:nvSpPr>
          <p:cNvPr id="433" name="Google Shape;433;p26"/>
          <p:cNvSpPr txBox="1"/>
          <p:nvPr/>
        </p:nvSpPr>
        <p:spPr>
          <a:xfrm>
            <a:off x="538189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Keyboard</a:t>
            </a:r>
            <a:endParaRPr b="0" i="0" sz="1400" u="none" cap="none" strike="noStrike">
              <a:solidFill>
                <a:srgbClr val="000000"/>
              </a:solidFill>
              <a:latin typeface="Arial"/>
              <a:ea typeface="Arial"/>
              <a:cs typeface="Arial"/>
              <a:sym typeface="Arial"/>
            </a:endParaRPr>
          </a:p>
        </p:txBody>
      </p:sp>
      <p:sp>
        <p:nvSpPr>
          <p:cNvPr id="434" name="Google Shape;434;p26"/>
          <p:cNvSpPr txBox="1"/>
          <p:nvPr/>
        </p:nvSpPr>
        <p:spPr>
          <a:xfrm>
            <a:off x="538189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Complete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audit</a:t>
            </a:r>
            <a:endParaRPr b="0" i="0" sz="1400" u="none" cap="none" strike="noStrike">
              <a:solidFill>
                <a:srgbClr val="000000"/>
              </a:solidFill>
              <a:latin typeface="Arial"/>
              <a:ea typeface="Arial"/>
              <a:cs typeface="Arial"/>
              <a:sym typeface="Arial"/>
            </a:endParaRPr>
          </a:p>
        </p:txBody>
      </p:sp>
      <p:sp>
        <p:nvSpPr>
          <p:cNvPr id="435" name="Google Shape;435;p26"/>
          <p:cNvSpPr txBox="1"/>
          <p:nvPr/>
        </p:nvSpPr>
        <p:spPr>
          <a:xfrm>
            <a:off x="538189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Document </a:t>
            </a:r>
            <a:br>
              <a:rPr b="0" i="0" lang="en-US" sz="800" u="none" cap="none" strike="noStrike">
                <a:solidFill>
                  <a:schemeClr val="lt1"/>
                </a:solidFill>
                <a:latin typeface="Arial"/>
                <a:ea typeface="Arial"/>
                <a:cs typeface="Arial"/>
                <a:sym typeface="Arial"/>
              </a:rPr>
            </a:br>
            <a:endParaRPr b="0" i="0" sz="800" u="none" cap="none" strike="noStrike">
              <a:solidFill>
                <a:schemeClr val="lt1"/>
              </a:solidFill>
              <a:latin typeface="Arial"/>
              <a:ea typeface="Arial"/>
              <a:cs typeface="Arial"/>
              <a:sym typeface="Arial"/>
            </a:endParaRPr>
          </a:p>
        </p:txBody>
      </p:sp>
      <p:sp>
        <p:nvSpPr>
          <p:cNvPr id="436" name="Google Shape;436;p26"/>
          <p:cNvSpPr txBox="1"/>
          <p:nvPr/>
        </p:nvSpPr>
        <p:spPr>
          <a:xfrm>
            <a:off x="609630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First-mention</a:t>
            </a:r>
            <a:endParaRPr b="0" i="0" sz="1400" u="none" cap="none" strike="noStrike">
              <a:solidFill>
                <a:srgbClr val="000000"/>
              </a:solidFill>
              <a:latin typeface="Arial"/>
              <a:ea typeface="Arial"/>
              <a:cs typeface="Arial"/>
              <a:sym typeface="Arial"/>
            </a:endParaRPr>
          </a:p>
        </p:txBody>
      </p:sp>
      <p:sp>
        <p:nvSpPr>
          <p:cNvPr id="437" name="Google Shape;437;p26"/>
          <p:cNvSpPr txBox="1"/>
          <p:nvPr/>
        </p:nvSpPr>
        <p:spPr>
          <a:xfrm>
            <a:off x="538189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438" name="Google Shape;438;p26"/>
          <p:cNvSpPr txBox="1"/>
          <p:nvPr/>
        </p:nvSpPr>
        <p:spPr>
          <a:xfrm>
            <a:off x="609630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Alt</a:t>
            </a:r>
            <a:endParaRPr b="0" i="0" sz="1400" u="none" cap="none" strike="noStrike">
              <a:solidFill>
                <a:srgbClr val="000000"/>
              </a:solidFill>
              <a:latin typeface="Arial"/>
              <a:ea typeface="Arial"/>
              <a:cs typeface="Arial"/>
              <a:sym typeface="Arial"/>
            </a:endParaRPr>
          </a:p>
        </p:txBody>
      </p:sp>
      <p:sp>
        <p:nvSpPr>
          <p:cNvPr id="439" name="Google Shape;439;p26"/>
          <p:cNvSpPr txBox="1"/>
          <p:nvPr/>
        </p:nvSpPr>
        <p:spPr>
          <a:xfrm>
            <a:off x="609630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Label</a:t>
            </a:r>
            <a:endParaRPr b="0" i="0" sz="1400" u="none" cap="none" strike="noStrike">
              <a:solidFill>
                <a:srgbClr val="000000"/>
              </a:solidFill>
              <a:latin typeface="Arial"/>
              <a:ea typeface="Arial"/>
              <a:cs typeface="Arial"/>
              <a:sym typeface="Arial"/>
            </a:endParaRPr>
          </a:p>
        </p:txBody>
      </p:sp>
      <p:sp>
        <p:nvSpPr>
          <p:cNvPr id="440" name="Google Shape;440;p26"/>
          <p:cNvSpPr txBox="1"/>
          <p:nvPr/>
        </p:nvSpPr>
        <p:spPr>
          <a:xfrm>
            <a:off x="609630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Contact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email</a:t>
            </a:r>
            <a:endParaRPr b="0" i="0" sz="1400" u="none" cap="none" strike="noStrike">
              <a:solidFill>
                <a:srgbClr val="000000"/>
              </a:solidFill>
              <a:latin typeface="Arial"/>
              <a:ea typeface="Arial"/>
              <a:cs typeface="Arial"/>
              <a:sym typeface="Arial"/>
            </a:endParaRPr>
          </a:p>
        </p:txBody>
      </p:sp>
      <p:sp>
        <p:nvSpPr>
          <p:cNvPr id="441" name="Google Shape;441;p26"/>
          <p:cNvSpPr txBox="1"/>
          <p:nvPr/>
        </p:nvSpPr>
        <p:spPr>
          <a:xfrm>
            <a:off x="6096309"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442" name="Google Shape;442;p26"/>
          <p:cNvSpPr txBox="1"/>
          <p:nvPr/>
        </p:nvSpPr>
        <p:spPr>
          <a:xfrm>
            <a:off x="681072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First-onebox</a:t>
            </a:r>
            <a:endParaRPr b="0" i="0" sz="800" u="none" cap="none" strike="noStrike">
              <a:solidFill>
                <a:schemeClr val="lt1"/>
              </a:solidFill>
              <a:latin typeface="Arial"/>
              <a:ea typeface="Arial"/>
              <a:cs typeface="Arial"/>
              <a:sym typeface="Arial"/>
            </a:endParaRPr>
          </a:p>
        </p:txBody>
      </p:sp>
      <p:sp>
        <p:nvSpPr>
          <p:cNvPr id="443" name="Google Shape;443;p26"/>
          <p:cNvSpPr txBox="1"/>
          <p:nvPr/>
        </p:nvSpPr>
        <p:spPr>
          <a:xfrm>
            <a:off x="6096309"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Background automation</a:t>
            </a:r>
            <a:endParaRPr b="0" i="0" sz="1400" u="none" cap="none" strike="noStrike">
              <a:solidFill>
                <a:srgbClr val="000000"/>
              </a:solidFill>
              <a:latin typeface="Arial"/>
              <a:ea typeface="Arial"/>
              <a:cs typeface="Arial"/>
              <a:sym typeface="Arial"/>
            </a:endParaRPr>
          </a:p>
        </p:txBody>
      </p:sp>
      <p:sp>
        <p:nvSpPr>
          <p:cNvPr id="444" name="Google Shape;444;p26"/>
          <p:cNvSpPr txBox="1"/>
          <p:nvPr/>
        </p:nvSpPr>
        <p:spPr>
          <a:xfrm>
            <a:off x="6810720"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AI Enabled</a:t>
            </a:r>
            <a:endParaRPr b="0" i="0" sz="1400" u="none" cap="none" strike="noStrike">
              <a:solidFill>
                <a:srgbClr val="000000"/>
              </a:solidFill>
              <a:latin typeface="Arial"/>
              <a:ea typeface="Arial"/>
              <a:cs typeface="Arial"/>
              <a:sym typeface="Arial"/>
            </a:endParaRPr>
          </a:p>
        </p:txBody>
      </p:sp>
      <p:sp>
        <p:nvSpPr>
          <p:cNvPr id="445" name="Google Shape;445;p26"/>
          <p:cNvSpPr txBox="1"/>
          <p:nvPr/>
        </p:nvSpPr>
        <p:spPr>
          <a:xfrm>
            <a:off x="681072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Label alt</a:t>
            </a:r>
            <a:endParaRPr b="0" i="0" sz="1400" u="none" cap="none" strike="noStrike">
              <a:solidFill>
                <a:srgbClr val="000000"/>
              </a:solidFill>
              <a:latin typeface="Arial"/>
              <a:ea typeface="Arial"/>
              <a:cs typeface="Arial"/>
              <a:sym typeface="Arial"/>
            </a:endParaRPr>
          </a:p>
        </p:txBody>
      </p:sp>
      <p:sp>
        <p:nvSpPr>
          <p:cNvPr id="446" name="Google Shape;446;p26"/>
          <p:cNvSpPr txBox="1"/>
          <p:nvPr/>
        </p:nvSpPr>
        <p:spPr>
          <a:xfrm>
            <a:off x="8959652"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Cost low</a:t>
            </a:r>
            <a:endParaRPr b="0" i="0" sz="1400" u="none" cap="none" strike="noStrike">
              <a:solidFill>
                <a:srgbClr val="000000"/>
              </a:solidFill>
              <a:latin typeface="Arial"/>
              <a:ea typeface="Arial"/>
              <a:cs typeface="Arial"/>
              <a:sym typeface="Arial"/>
            </a:endParaRPr>
          </a:p>
        </p:txBody>
      </p:sp>
      <p:sp>
        <p:nvSpPr>
          <p:cNvPr id="447" name="Google Shape;447;p26"/>
          <p:cNvSpPr txBox="1"/>
          <p:nvPr/>
        </p:nvSpPr>
        <p:spPr>
          <a:xfrm>
            <a:off x="895965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Editor</a:t>
            </a:r>
            <a:endParaRPr b="0" i="0" sz="1400" u="none" cap="none" strike="noStrike">
              <a:solidFill>
                <a:srgbClr val="000000"/>
              </a:solidFill>
              <a:latin typeface="Arial"/>
              <a:ea typeface="Arial"/>
              <a:cs typeface="Arial"/>
              <a:sym typeface="Arial"/>
            </a:endParaRPr>
          </a:p>
        </p:txBody>
      </p:sp>
      <p:sp>
        <p:nvSpPr>
          <p:cNvPr id="448" name="Google Shape;448;p26"/>
          <p:cNvSpPr txBox="1"/>
          <p:nvPr/>
        </p:nvSpPr>
        <p:spPr>
          <a:xfrm>
            <a:off x="9672676"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449" name="Google Shape;449;p26"/>
          <p:cNvSpPr txBox="1"/>
          <p:nvPr/>
        </p:nvSpPr>
        <p:spPr>
          <a:xfrm>
            <a:off x="8959652"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 alt</a:t>
            </a:r>
            <a:endParaRPr b="0" i="0" sz="1400" u="none" cap="none" strike="noStrike">
              <a:solidFill>
                <a:srgbClr val="000000"/>
              </a:solidFill>
              <a:latin typeface="Arial"/>
              <a:ea typeface="Arial"/>
              <a:cs typeface="Arial"/>
              <a:sym typeface="Arial"/>
            </a:endParaRPr>
          </a:p>
        </p:txBody>
      </p:sp>
      <p:sp>
        <p:nvSpPr>
          <p:cNvPr id="450" name="Google Shape;450;p26"/>
          <p:cNvSpPr txBox="1"/>
          <p:nvPr/>
        </p:nvSpPr>
        <p:spPr>
          <a:xfrm>
            <a:off x="9672676"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  2</a:t>
            </a:r>
            <a:endParaRPr b="0" i="0" sz="1400" u="none" cap="none" strike="noStrike">
              <a:solidFill>
                <a:srgbClr val="000000"/>
              </a:solidFill>
              <a:latin typeface="Arial"/>
              <a:ea typeface="Arial"/>
              <a:cs typeface="Arial"/>
              <a:sym typeface="Arial"/>
            </a:endParaRPr>
          </a:p>
        </p:txBody>
      </p:sp>
      <p:sp>
        <p:nvSpPr>
          <p:cNvPr id="451" name="Google Shape;451;p26"/>
          <p:cNvSpPr txBox="1"/>
          <p:nvPr/>
        </p:nvSpPr>
        <p:spPr>
          <a:xfrm>
            <a:off x="10387591" y="587773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special</a:t>
            </a:r>
            <a:endParaRPr b="0" i="0" sz="1400" u="none" cap="none" strike="noStrike">
              <a:solidFill>
                <a:srgbClr val="000000"/>
              </a:solidFill>
              <a:latin typeface="Arial"/>
              <a:ea typeface="Arial"/>
              <a:cs typeface="Arial"/>
              <a:sym typeface="Arial"/>
            </a:endParaRPr>
          </a:p>
        </p:txBody>
      </p:sp>
      <p:sp>
        <p:nvSpPr>
          <p:cNvPr id="452" name="Google Shape;452;p26"/>
          <p:cNvSpPr txBox="1"/>
          <p:nvPr/>
        </p:nvSpPr>
        <p:spPr>
          <a:xfrm>
            <a:off x="2524257"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download</a:t>
            </a:r>
            <a:endParaRPr b="0" i="0" sz="1400" u="none" cap="none" strike="noStrike">
              <a:solidFill>
                <a:srgbClr val="000000"/>
              </a:solidFill>
              <a:latin typeface="Arial"/>
              <a:ea typeface="Arial"/>
              <a:cs typeface="Arial"/>
              <a:sym typeface="Arial"/>
            </a:endParaRPr>
          </a:p>
        </p:txBody>
      </p:sp>
      <p:sp>
        <p:nvSpPr>
          <p:cNvPr id="453" name="Google Shape;453;p26"/>
          <p:cNvSpPr txBox="1"/>
          <p:nvPr/>
        </p:nvSpPr>
        <p:spPr>
          <a:xfrm>
            <a:off x="2524257"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454" name="Google Shape;454;p26"/>
          <p:cNvSpPr txBox="1"/>
          <p:nvPr/>
        </p:nvSpPr>
        <p:spPr>
          <a:xfrm>
            <a:off x="3241239"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Emoji</a:t>
            </a:r>
            <a:endParaRPr b="0" i="0" sz="1400" u="none" cap="none" strike="noStrike">
              <a:solidFill>
                <a:srgbClr val="000000"/>
              </a:solidFill>
              <a:latin typeface="Arial"/>
              <a:ea typeface="Arial"/>
              <a:cs typeface="Arial"/>
              <a:sym typeface="Arial"/>
            </a:endParaRPr>
          </a:p>
        </p:txBody>
      </p:sp>
      <p:sp>
        <p:nvSpPr>
          <p:cNvPr id="455" name="Google Shape;455;p26"/>
          <p:cNvSpPr txBox="1"/>
          <p:nvPr/>
        </p:nvSpPr>
        <p:spPr>
          <a:xfrm>
            <a:off x="11099777"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Assessment</a:t>
            </a:r>
            <a:endParaRPr b="0" i="0" sz="1400" u="none" cap="none" strike="noStrike">
              <a:solidFill>
                <a:srgbClr val="000000"/>
              </a:solidFill>
              <a:latin typeface="Arial"/>
              <a:ea typeface="Arial"/>
              <a:cs typeface="Arial"/>
              <a:sym typeface="Arial"/>
            </a:endParaRPr>
          </a:p>
        </p:txBody>
      </p:sp>
      <p:sp>
        <p:nvSpPr>
          <p:cNvPr id="456" name="Google Shape;456;p26"/>
          <p:cNvSpPr txBox="1"/>
          <p:nvPr/>
        </p:nvSpPr>
        <p:spPr>
          <a:xfrm>
            <a:off x="3241239"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sp>
        <p:nvSpPr>
          <p:cNvPr id="457" name="Google Shape;457;p26"/>
          <p:cNvSpPr txBox="1"/>
          <p:nvPr/>
        </p:nvSpPr>
        <p:spPr>
          <a:xfrm>
            <a:off x="3241239"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Information</a:t>
            </a:r>
            <a:endParaRPr b="0" i="0" sz="1400" u="none" cap="none" strike="noStrike">
              <a:solidFill>
                <a:srgbClr val="000000"/>
              </a:solidFill>
              <a:latin typeface="Arial"/>
              <a:ea typeface="Arial"/>
              <a:cs typeface="Arial"/>
              <a:sym typeface="Arial"/>
            </a:endParaRPr>
          </a:p>
        </p:txBody>
      </p:sp>
      <p:sp>
        <p:nvSpPr>
          <p:cNvPr id="458" name="Google Shape;458;p26"/>
          <p:cNvSpPr txBox="1"/>
          <p:nvPr/>
        </p:nvSpPr>
        <p:spPr>
          <a:xfrm>
            <a:off x="3932072"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upload</a:t>
            </a:r>
            <a:endParaRPr b="0" i="0" sz="1400" u="none" cap="none" strike="noStrike">
              <a:solidFill>
                <a:srgbClr val="000000"/>
              </a:solidFill>
              <a:latin typeface="Arial"/>
              <a:ea typeface="Arial"/>
              <a:cs typeface="Arial"/>
              <a:sym typeface="Arial"/>
            </a:endParaRPr>
          </a:p>
        </p:txBody>
      </p:sp>
      <p:sp>
        <p:nvSpPr>
          <p:cNvPr id="459" name="Google Shape;459;p26"/>
          <p:cNvSpPr txBox="1"/>
          <p:nvPr/>
        </p:nvSpPr>
        <p:spPr>
          <a:xfrm>
            <a:off x="3932072"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460" name="Google Shape;460;p26"/>
          <p:cNvSpPr txBox="1"/>
          <p:nvPr/>
        </p:nvSpPr>
        <p:spPr>
          <a:xfrm>
            <a:off x="4667488"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First-like</a:t>
            </a:r>
            <a:endParaRPr b="0" i="0" sz="1400" u="none" cap="none" strike="noStrike">
              <a:solidFill>
                <a:srgbClr val="000000"/>
              </a:solidFill>
              <a:latin typeface="Arial"/>
              <a:ea typeface="Arial"/>
              <a:cs typeface="Arial"/>
              <a:sym typeface="Arial"/>
            </a:endParaRPr>
          </a:p>
        </p:txBody>
      </p:sp>
      <p:sp>
        <p:nvSpPr>
          <p:cNvPr id="461" name="Google Shape;461;p26"/>
          <p:cNvSpPr txBox="1"/>
          <p:nvPr/>
        </p:nvSpPr>
        <p:spPr>
          <a:xfrm>
            <a:off x="3932072"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Autobiographer</a:t>
            </a:r>
            <a:endParaRPr b="0" i="0" sz="1400" u="none" cap="none" strike="noStrike">
              <a:solidFill>
                <a:srgbClr val="000000"/>
              </a:solidFill>
              <a:latin typeface="Arial"/>
              <a:ea typeface="Arial"/>
              <a:cs typeface="Arial"/>
              <a:sym typeface="Arial"/>
            </a:endParaRPr>
          </a:p>
        </p:txBody>
      </p:sp>
      <p:sp>
        <p:nvSpPr>
          <p:cNvPr id="462" name="Google Shape;462;p26"/>
          <p:cNvSpPr txBox="1"/>
          <p:nvPr/>
        </p:nvSpPr>
        <p:spPr>
          <a:xfrm>
            <a:off x="4667488"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Advanced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463" name="Google Shape;463;p26"/>
          <p:cNvSpPr txBox="1"/>
          <p:nvPr/>
        </p:nvSpPr>
        <p:spPr>
          <a:xfrm>
            <a:off x="4667488"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Institutionalize</a:t>
            </a:r>
            <a:endParaRPr b="0" i="0" sz="1400" u="none" cap="none" strike="noStrike">
              <a:solidFill>
                <a:srgbClr val="000000"/>
              </a:solidFill>
              <a:latin typeface="Arial"/>
              <a:ea typeface="Arial"/>
              <a:cs typeface="Arial"/>
              <a:sym typeface="Arial"/>
            </a:endParaRPr>
          </a:p>
        </p:txBody>
      </p:sp>
      <p:sp>
        <p:nvSpPr>
          <p:cNvPr id="464" name="Google Shape;464;p26"/>
          <p:cNvSpPr txBox="1"/>
          <p:nvPr/>
        </p:nvSpPr>
        <p:spPr>
          <a:xfrm>
            <a:off x="3241239"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Cloud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secure</a:t>
            </a:r>
            <a:endParaRPr b="0" i="0" sz="1400" u="none" cap="none" strike="noStrike">
              <a:solidFill>
                <a:srgbClr val="000000"/>
              </a:solidFill>
              <a:latin typeface="Arial"/>
              <a:ea typeface="Arial"/>
              <a:cs typeface="Arial"/>
              <a:sym typeface="Arial"/>
            </a:endParaRPr>
          </a:p>
        </p:txBody>
      </p:sp>
      <p:sp>
        <p:nvSpPr>
          <p:cNvPr id="465" name="Google Shape;465;p26"/>
          <p:cNvSpPr txBox="1"/>
          <p:nvPr/>
        </p:nvSpPr>
        <p:spPr>
          <a:xfrm>
            <a:off x="3241239"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466" name="Google Shape;466;p26"/>
          <p:cNvSpPr txBox="1"/>
          <p:nvPr/>
        </p:nvSpPr>
        <p:spPr>
          <a:xfrm>
            <a:off x="393207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Flag</a:t>
            </a:r>
            <a:endParaRPr b="0" i="0" sz="1400" u="none" cap="none" strike="noStrike">
              <a:solidFill>
                <a:srgbClr val="000000"/>
              </a:solidFill>
              <a:latin typeface="Arial"/>
              <a:ea typeface="Arial"/>
              <a:cs typeface="Arial"/>
              <a:sym typeface="Arial"/>
            </a:endParaRPr>
          </a:p>
        </p:txBody>
      </p:sp>
      <p:sp>
        <p:nvSpPr>
          <p:cNvPr id="467" name="Google Shape;467;p26"/>
          <p:cNvSpPr txBox="1"/>
          <p:nvPr/>
        </p:nvSpPr>
        <p:spPr>
          <a:xfrm>
            <a:off x="3241239"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Atom</a:t>
            </a:r>
            <a:endParaRPr b="0" i="0" sz="1400" u="none" cap="none" strike="noStrike">
              <a:solidFill>
                <a:srgbClr val="000000"/>
              </a:solidFill>
              <a:latin typeface="Arial"/>
              <a:ea typeface="Arial"/>
              <a:cs typeface="Arial"/>
              <a:sym typeface="Arial"/>
            </a:endParaRPr>
          </a:p>
        </p:txBody>
      </p:sp>
      <p:sp>
        <p:nvSpPr>
          <p:cNvPr id="468" name="Google Shape;468;p26"/>
          <p:cNvSpPr txBox="1"/>
          <p:nvPr/>
        </p:nvSpPr>
        <p:spPr>
          <a:xfrm>
            <a:off x="393207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Add</a:t>
            </a:r>
            <a:endParaRPr b="0" i="0" sz="1400" u="none" cap="none" strike="noStrike">
              <a:solidFill>
                <a:srgbClr val="000000"/>
              </a:solidFill>
              <a:latin typeface="Arial"/>
              <a:ea typeface="Arial"/>
              <a:cs typeface="Arial"/>
              <a:sym typeface="Arial"/>
            </a:endParaRPr>
          </a:p>
        </p:txBody>
      </p:sp>
      <p:sp>
        <p:nvSpPr>
          <p:cNvPr id="469" name="Google Shape;469;p26"/>
          <p:cNvSpPr txBox="1"/>
          <p:nvPr/>
        </p:nvSpPr>
        <p:spPr>
          <a:xfrm>
            <a:off x="393207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470" name="Google Shape;470;p26"/>
          <p:cNvSpPr txBox="1"/>
          <p:nvPr/>
        </p:nvSpPr>
        <p:spPr>
          <a:xfrm>
            <a:off x="6810720"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Contact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email alt</a:t>
            </a:r>
            <a:endParaRPr b="0" i="0" sz="1400" u="none" cap="none" strike="noStrike">
              <a:solidFill>
                <a:srgbClr val="000000"/>
              </a:solidFill>
              <a:latin typeface="Arial"/>
              <a:ea typeface="Arial"/>
              <a:cs typeface="Arial"/>
              <a:sym typeface="Arial"/>
            </a:endParaRPr>
          </a:p>
        </p:txBody>
      </p:sp>
      <p:sp>
        <p:nvSpPr>
          <p:cNvPr id="471" name="Google Shape;471;p26"/>
          <p:cNvSpPr txBox="1"/>
          <p:nvPr/>
        </p:nvSpPr>
        <p:spPr>
          <a:xfrm>
            <a:off x="6810720"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Ease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of use</a:t>
            </a:r>
            <a:endParaRPr b="0" i="0" sz="1400" u="none" cap="none" strike="noStrike">
              <a:solidFill>
                <a:srgbClr val="000000"/>
              </a:solidFill>
              <a:latin typeface="Arial"/>
              <a:ea typeface="Arial"/>
              <a:cs typeface="Arial"/>
              <a:sym typeface="Arial"/>
            </a:endParaRPr>
          </a:p>
        </p:txBody>
      </p:sp>
      <p:sp>
        <p:nvSpPr>
          <p:cNvPr id="472" name="Google Shape;472;p26"/>
          <p:cNvSpPr txBox="1"/>
          <p:nvPr/>
        </p:nvSpPr>
        <p:spPr>
          <a:xfrm>
            <a:off x="7525130"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First-quote</a:t>
            </a:r>
            <a:endParaRPr b="0" i="0" sz="1400" u="none" cap="none" strike="noStrike">
              <a:solidFill>
                <a:srgbClr val="000000"/>
              </a:solidFill>
              <a:latin typeface="Arial"/>
              <a:ea typeface="Arial"/>
              <a:cs typeface="Arial"/>
              <a:sym typeface="Arial"/>
            </a:endParaRPr>
          </a:p>
        </p:txBody>
      </p:sp>
      <p:sp>
        <p:nvSpPr>
          <p:cNvPr id="473" name="Google Shape;473;p26"/>
          <p:cNvSpPr txBox="1"/>
          <p:nvPr/>
        </p:nvSpPr>
        <p:spPr>
          <a:xfrm>
            <a:off x="681072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474" name="Google Shape;474;p26"/>
          <p:cNvSpPr txBox="1"/>
          <p:nvPr/>
        </p:nvSpPr>
        <p:spPr>
          <a:xfrm>
            <a:off x="7525130"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Alert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Alarm</a:t>
            </a:r>
            <a:endParaRPr b="0" i="0" sz="1400" u="none" cap="none" strike="noStrike">
              <a:solidFill>
                <a:srgbClr val="000000"/>
              </a:solidFill>
              <a:latin typeface="Arial"/>
              <a:ea typeface="Arial"/>
              <a:cs typeface="Arial"/>
              <a:sym typeface="Arial"/>
            </a:endParaRPr>
          </a:p>
        </p:txBody>
      </p:sp>
      <p:sp>
        <p:nvSpPr>
          <p:cNvPr id="475" name="Google Shape;475;p26"/>
          <p:cNvSpPr txBox="1"/>
          <p:nvPr/>
        </p:nvSpPr>
        <p:spPr>
          <a:xfrm>
            <a:off x="7525130"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Leader</a:t>
            </a:r>
            <a:endParaRPr b="0" i="0" sz="1400" u="none" cap="none" strike="noStrike">
              <a:solidFill>
                <a:srgbClr val="000000"/>
              </a:solidFill>
              <a:latin typeface="Arial"/>
              <a:ea typeface="Arial"/>
              <a:cs typeface="Arial"/>
              <a:sym typeface="Arial"/>
            </a:endParaRPr>
          </a:p>
        </p:txBody>
      </p:sp>
      <p:sp>
        <p:nvSpPr>
          <p:cNvPr id="476" name="Google Shape;476;p26"/>
          <p:cNvSpPr txBox="1"/>
          <p:nvPr/>
        </p:nvSpPr>
        <p:spPr>
          <a:xfrm>
            <a:off x="8239541"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Cost high</a:t>
            </a:r>
            <a:endParaRPr b="0" i="0" sz="1400" u="none" cap="none" strike="noStrike">
              <a:solidFill>
                <a:srgbClr val="000000"/>
              </a:solidFill>
              <a:latin typeface="Arial"/>
              <a:ea typeface="Arial"/>
              <a:cs typeface="Arial"/>
              <a:sym typeface="Arial"/>
            </a:endParaRPr>
          </a:p>
        </p:txBody>
      </p:sp>
      <p:sp>
        <p:nvSpPr>
          <p:cNvPr id="477" name="Google Shape;477;p26"/>
          <p:cNvSpPr txBox="1"/>
          <p:nvPr/>
        </p:nvSpPr>
        <p:spPr>
          <a:xfrm>
            <a:off x="8239541"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Edit</a:t>
            </a:r>
            <a:endParaRPr b="0" i="0" sz="1400" u="none" cap="none" strike="noStrike">
              <a:solidFill>
                <a:srgbClr val="000000"/>
              </a:solidFill>
              <a:latin typeface="Arial"/>
              <a:ea typeface="Arial"/>
              <a:cs typeface="Arial"/>
              <a:sym typeface="Arial"/>
            </a:endParaRPr>
          </a:p>
        </p:txBody>
      </p:sp>
      <p:sp>
        <p:nvSpPr>
          <p:cNvPr id="478" name="Google Shape;478;p26"/>
          <p:cNvSpPr txBox="1"/>
          <p:nvPr/>
        </p:nvSpPr>
        <p:spPr>
          <a:xfrm>
            <a:off x="8959652" y="505352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479" name="Google Shape;479;p26"/>
          <p:cNvSpPr txBox="1"/>
          <p:nvPr/>
        </p:nvSpPr>
        <p:spPr>
          <a:xfrm>
            <a:off x="8239541"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a:t>
            </a:r>
            <a:endParaRPr b="0" i="0" sz="1400" u="none" cap="none" strike="noStrike">
              <a:solidFill>
                <a:srgbClr val="000000"/>
              </a:solidFill>
              <a:latin typeface="Arial"/>
              <a:ea typeface="Arial"/>
              <a:cs typeface="Arial"/>
              <a:sym typeface="Arial"/>
            </a:endParaRPr>
          </a:p>
        </p:txBody>
      </p:sp>
      <p:sp>
        <p:nvSpPr>
          <p:cNvPr id="480" name="Google Shape;480;p26"/>
          <p:cNvSpPr txBox="1"/>
          <p:nvPr/>
        </p:nvSpPr>
        <p:spPr>
          <a:xfrm>
            <a:off x="8959652"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a:t>
            </a:r>
            <a:endParaRPr b="0" i="0" sz="1400" u="none" cap="none" strike="noStrike">
              <a:solidFill>
                <a:srgbClr val="000000"/>
              </a:solidFill>
              <a:latin typeface="Arial"/>
              <a:ea typeface="Arial"/>
              <a:cs typeface="Arial"/>
              <a:sym typeface="Arial"/>
            </a:endParaRPr>
          </a:p>
        </p:txBody>
      </p:sp>
      <p:sp>
        <p:nvSpPr>
          <p:cNvPr id="481" name="Google Shape;481;p26"/>
          <p:cNvSpPr txBox="1"/>
          <p:nvPr/>
        </p:nvSpPr>
        <p:spPr>
          <a:xfrm>
            <a:off x="9672676"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alt</a:t>
            </a:r>
            <a:endParaRPr b="0" i="0" sz="1400" u="none" cap="none" strike="noStrike">
              <a:solidFill>
                <a:srgbClr val="000000"/>
              </a:solidFill>
              <a:latin typeface="Arial"/>
              <a:ea typeface="Arial"/>
              <a:cs typeface="Arial"/>
              <a:sym typeface="Arial"/>
            </a:endParaRPr>
          </a:p>
        </p:txBody>
      </p:sp>
      <p:sp>
        <p:nvSpPr>
          <p:cNvPr id="482" name="Google Shape;482;p26"/>
          <p:cNvSpPr txBox="1"/>
          <p:nvPr/>
        </p:nvSpPr>
        <p:spPr>
          <a:xfrm>
            <a:off x="7525130" y="3367961"/>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Corporation</a:t>
            </a:r>
            <a:endParaRPr b="0" i="0" sz="1400" u="none" cap="none" strike="noStrike">
              <a:solidFill>
                <a:srgbClr val="000000"/>
              </a:solidFill>
              <a:latin typeface="Arial"/>
              <a:ea typeface="Arial"/>
              <a:cs typeface="Arial"/>
              <a:sym typeface="Arial"/>
            </a:endParaRPr>
          </a:p>
        </p:txBody>
      </p:sp>
      <p:sp>
        <p:nvSpPr>
          <p:cNvPr id="483" name="Google Shape;483;p26"/>
          <p:cNvSpPr txBox="1"/>
          <p:nvPr/>
        </p:nvSpPr>
        <p:spPr>
          <a:xfrm>
            <a:off x="7525130"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Ecosystem</a:t>
            </a:r>
            <a:endParaRPr b="0" i="0" sz="1400" u="none" cap="none" strike="noStrike">
              <a:solidFill>
                <a:srgbClr val="000000"/>
              </a:solidFill>
              <a:latin typeface="Arial"/>
              <a:ea typeface="Arial"/>
              <a:cs typeface="Arial"/>
              <a:sym typeface="Arial"/>
            </a:endParaRPr>
          </a:p>
        </p:txBody>
      </p:sp>
      <p:sp>
        <p:nvSpPr>
          <p:cNvPr id="484" name="Google Shape;484;p26"/>
          <p:cNvSpPr txBox="1"/>
          <p:nvPr/>
        </p:nvSpPr>
        <p:spPr>
          <a:xfrm>
            <a:off x="823954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First-reply-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by-email</a:t>
            </a:r>
            <a:endParaRPr b="0" i="0" sz="1400" u="none" cap="none" strike="noStrike">
              <a:solidFill>
                <a:srgbClr val="000000"/>
              </a:solidFill>
              <a:latin typeface="Arial"/>
              <a:ea typeface="Arial"/>
              <a:cs typeface="Arial"/>
              <a:sym typeface="Arial"/>
            </a:endParaRPr>
          </a:p>
        </p:txBody>
      </p:sp>
      <p:sp>
        <p:nvSpPr>
          <p:cNvPr id="485" name="Google Shape;485;p26"/>
          <p:cNvSpPr txBox="1"/>
          <p:nvPr/>
        </p:nvSpPr>
        <p:spPr>
          <a:xfrm>
            <a:off x="7525130" y="2580873"/>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486" name="Google Shape;486;p26"/>
          <p:cNvSpPr txBox="1"/>
          <p:nvPr/>
        </p:nvSpPr>
        <p:spPr>
          <a:xfrm>
            <a:off x="8239541" y="1753079"/>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Anniversary</a:t>
            </a:r>
            <a:endParaRPr b="0" i="0" sz="1400" u="none" cap="none" strike="noStrike">
              <a:solidFill>
                <a:srgbClr val="000000"/>
              </a:solidFill>
              <a:latin typeface="Arial"/>
              <a:ea typeface="Arial"/>
              <a:cs typeface="Arial"/>
              <a:sym typeface="Arial"/>
            </a:endParaRPr>
          </a:p>
        </p:txBody>
      </p:sp>
      <p:sp>
        <p:nvSpPr>
          <p:cNvPr id="487" name="Google Shape;487;p26"/>
          <p:cNvSpPr txBox="1"/>
          <p:nvPr/>
        </p:nvSpPr>
        <p:spPr>
          <a:xfrm>
            <a:off x="8959652" y="587773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p:txBody>
      </p:sp>
      <p:sp>
        <p:nvSpPr>
          <p:cNvPr id="488" name="Google Shape;488;p26"/>
          <p:cNvSpPr txBox="1"/>
          <p:nvPr/>
        </p:nvSpPr>
        <p:spPr>
          <a:xfrm>
            <a:off x="9672676" y="336796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Course-advanced</a:t>
            </a:r>
            <a:endParaRPr b="0" i="0" sz="1400" u="none" cap="none" strike="noStrike">
              <a:solidFill>
                <a:srgbClr val="000000"/>
              </a:solidFill>
              <a:latin typeface="Arial"/>
              <a:ea typeface="Arial"/>
              <a:cs typeface="Arial"/>
              <a:sym typeface="Arial"/>
            </a:endParaRPr>
          </a:p>
        </p:txBody>
      </p:sp>
      <p:sp>
        <p:nvSpPr>
          <p:cNvPr id="489" name="Google Shape;489;p26"/>
          <p:cNvSpPr txBox="1"/>
          <p:nvPr/>
        </p:nvSpPr>
        <p:spPr>
          <a:xfrm>
            <a:off x="10387591" y="4216498"/>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Enterprise competency</a:t>
            </a:r>
            <a:endParaRPr b="0" i="0" sz="1400" u="none" cap="none" strike="noStrike">
              <a:solidFill>
                <a:srgbClr val="000000"/>
              </a:solidFill>
              <a:latin typeface="Arial"/>
              <a:ea typeface="Arial"/>
              <a:cs typeface="Arial"/>
              <a:sym typeface="Arial"/>
            </a:endParaRPr>
          </a:p>
        </p:txBody>
      </p:sp>
      <p:sp>
        <p:nvSpPr>
          <p:cNvPr id="490" name="Google Shape;490;p26"/>
          <p:cNvSpPr txBox="1"/>
          <p:nvPr/>
        </p:nvSpPr>
        <p:spPr>
          <a:xfrm>
            <a:off x="10387591" y="5053521"/>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Group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of users</a:t>
            </a:r>
            <a:endParaRPr b="0" i="0" sz="1400" u="none" cap="none" strike="noStrike">
              <a:solidFill>
                <a:srgbClr val="000000"/>
              </a:solidFill>
              <a:latin typeface="Arial"/>
              <a:ea typeface="Arial"/>
              <a:cs typeface="Arial"/>
              <a:sym typeface="Arial"/>
            </a:endParaRPr>
          </a:p>
        </p:txBody>
      </p:sp>
      <p:sp>
        <p:nvSpPr>
          <p:cNvPr id="491" name="Google Shape;491;p26"/>
          <p:cNvSpPr txBox="1"/>
          <p:nvPr/>
        </p:nvSpPr>
        <p:spPr>
          <a:xfrm>
            <a:off x="9672676" y="2580873"/>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492" name="Google Shape;492;p26"/>
          <p:cNvSpPr txBox="1"/>
          <p:nvPr/>
        </p:nvSpPr>
        <p:spPr>
          <a:xfrm>
            <a:off x="10387591" y="1753079"/>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App-3rd-party  3</a:t>
            </a:r>
            <a:endParaRPr b="0" i="0" sz="1400" u="none" cap="none" strike="noStrike">
              <a:solidFill>
                <a:srgbClr val="000000"/>
              </a:solidFill>
              <a:latin typeface="Arial"/>
              <a:ea typeface="Arial"/>
              <a:cs typeface="Arial"/>
              <a:sym typeface="Arial"/>
            </a:endParaRPr>
          </a:p>
        </p:txBody>
      </p:sp>
      <p:sp>
        <p:nvSpPr>
          <p:cNvPr id="493" name="Google Shape;493;p26"/>
          <p:cNvSpPr txBox="1"/>
          <p:nvPr/>
        </p:nvSpPr>
        <p:spPr>
          <a:xfrm>
            <a:off x="8239541" y="5871746"/>
            <a:ext cx="709636" cy="33855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Light bulb</a:t>
            </a:r>
            <a:endParaRPr b="0" i="0" sz="1400" u="none" cap="none" strike="noStrike">
              <a:solidFill>
                <a:srgbClr val="000000"/>
              </a:solidFill>
              <a:latin typeface="Arial"/>
              <a:ea typeface="Arial"/>
              <a:cs typeface="Arial"/>
              <a:sym typeface="Arial"/>
            </a:endParaRPr>
          </a:p>
        </p:txBody>
      </p:sp>
      <p:sp>
        <p:nvSpPr>
          <p:cNvPr id="494" name="Google Shape;494;p26"/>
          <p:cNvSpPr txBox="1"/>
          <p:nvPr/>
        </p:nvSpPr>
        <p:spPr>
          <a:xfrm>
            <a:off x="9672676" y="4216498"/>
            <a:ext cx="709636" cy="215444"/>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Emoji</a:t>
            </a:r>
            <a:endParaRPr b="0" i="0" sz="1400" u="none" cap="none" strike="noStrike">
              <a:solidFill>
                <a:srgbClr val="000000"/>
              </a:solidFill>
              <a:latin typeface="Arial"/>
              <a:ea typeface="Arial"/>
              <a:cs typeface="Arial"/>
              <a:sym typeface="Arial"/>
            </a:endParaRPr>
          </a:p>
        </p:txBody>
      </p:sp>
      <p:sp>
        <p:nvSpPr>
          <p:cNvPr id="495" name="Google Shape;495;p26"/>
          <p:cNvSpPr txBox="1"/>
          <p:nvPr/>
        </p:nvSpPr>
        <p:spPr>
          <a:xfrm>
            <a:off x="11099777" y="58714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Link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special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cons 2">
  <p:cSld name="2_Icons 2">
    <p:spTree>
      <p:nvGrpSpPr>
        <p:cNvPr id="496" name="Shape 496"/>
        <p:cNvGrpSpPr/>
        <p:nvPr/>
      </p:nvGrpSpPr>
      <p:grpSpPr>
        <a:xfrm>
          <a:off x="0" y="0"/>
          <a:ext cx="0" cy="0"/>
          <a:chOff x="0" y="0"/>
          <a:chExt cx="0" cy="0"/>
        </a:xfrm>
      </p:grpSpPr>
      <p:sp>
        <p:nvSpPr>
          <p:cNvPr id="497" name="Google Shape;497;p27"/>
          <p:cNvSpPr/>
          <p:nvPr/>
        </p:nvSpPr>
        <p:spPr>
          <a:xfrm>
            <a:off x="0" y="1143000"/>
            <a:ext cx="12188825" cy="5671457"/>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8" name="Google Shape;498;p27"/>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p27"/>
          <p:cNvSpPr txBox="1"/>
          <p:nvPr/>
        </p:nvSpPr>
        <p:spPr>
          <a:xfrm>
            <a:off x="11099777"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500" name="Google Shape;500;p27"/>
          <p:cNvSpPr txBox="1"/>
          <p:nvPr/>
        </p:nvSpPr>
        <p:spPr>
          <a:xfrm>
            <a:off x="38791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and answer</a:t>
            </a:r>
            <a:endParaRPr b="0" i="0" sz="1400" u="none" cap="none" strike="noStrike">
              <a:solidFill>
                <a:srgbClr val="000000"/>
              </a:solidFill>
              <a:latin typeface="Arial"/>
              <a:ea typeface="Arial"/>
              <a:cs typeface="Arial"/>
              <a:sym typeface="Arial"/>
            </a:endParaRPr>
          </a:p>
        </p:txBody>
      </p:sp>
      <p:sp>
        <p:nvSpPr>
          <p:cNvPr id="501" name="Google Shape;501;p27"/>
          <p:cNvSpPr txBox="1"/>
          <p:nvPr/>
        </p:nvSpPr>
        <p:spPr>
          <a:xfrm>
            <a:off x="110203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and answer 2</a:t>
            </a:r>
            <a:endParaRPr b="0" i="0" sz="1400" u="none" cap="none" strike="noStrike">
              <a:solidFill>
                <a:srgbClr val="000000"/>
              </a:solidFill>
              <a:latin typeface="Arial"/>
              <a:ea typeface="Arial"/>
              <a:cs typeface="Arial"/>
              <a:sym typeface="Arial"/>
            </a:endParaRPr>
          </a:p>
        </p:txBody>
      </p:sp>
      <p:sp>
        <p:nvSpPr>
          <p:cNvPr id="502" name="Google Shape;502;p27"/>
          <p:cNvSpPr txBox="1"/>
          <p:nvPr/>
        </p:nvSpPr>
        <p:spPr>
          <a:xfrm>
            <a:off x="181616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Ramp up</a:t>
            </a:r>
            <a:endParaRPr b="0" i="0" sz="1400" u="none" cap="none" strike="noStrike">
              <a:solidFill>
                <a:srgbClr val="000000"/>
              </a:solidFill>
              <a:latin typeface="Arial"/>
              <a:ea typeface="Arial"/>
              <a:cs typeface="Arial"/>
              <a:sym typeface="Arial"/>
            </a:endParaRPr>
          </a:p>
        </p:txBody>
      </p:sp>
      <p:sp>
        <p:nvSpPr>
          <p:cNvPr id="503" name="Google Shape;503;p27"/>
          <p:cNvSpPr txBox="1"/>
          <p:nvPr/>
        </p:nvSpPr>
        <p:spPr>
          <a:xfrm>
            <a:off x="253028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Ramp up alt</a:t>
            </a:r>
            <a:endParaRPr b="0" i="0" sz="1400" u="none" cap="none" strike="noStrike">
              <a:solidFill>
                <a:srgbClr val="000000"/>
              </a:solidFill>
              <a:latin typeface="Arial"/>
              <a:ea typeface="Arial"/>
              <a:cs typeface="Arial"/>
              <a:sym typeface="Arial"/>
            </a:endParaRPr>
          </a:p>
        </p:txBody>
      </p:sp>
      <p:sp>
        <p:nvSpPr>
          <p:cNvPr id="504" name="Google Shape;504;p27"/>
          <p:cNvSpPr txBox="1"/>
          <p:nvPr/>
        </p:nvSpPr>
        <p:spPr>
          <a:xfrm>
            <a:off x="395853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Read guidelines</a:t>
            </a:r>
            <a:endParaRPr b="0" i="0" sz="1400" u="none" cap="none" strike="noStrike">
              <a:solidFill>
                <a:srgbClr val="000000"/>
              </a:solidFill>
              <a:latin typeface="Arial"/>
              <a:ea typeface="Arial"/>
              <a:cs typeface="Arial"/>
              <a:sym typeface="Arial"/>
            </a:endParaRPr>
          </a:p>
        </p:txBody>
      </p:sp>
      <p:sp>
        <p:nvSpPr>
          <p:cNvPr id="505" name="Google Shape;505;p27"/>
          <p:cNvSpPr txBox="1"/>
          <p:nvPr/>
        </p:nvSpPr>
        <p:spPr>
          <a:xfrm>
            <a:off x="895740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Reply</a:t>
            </a:r>
            <a:endParaRPr b="0" i="0" sz="1400" u="none" cap="none" strike="noStrike">
              <a:solidFill>
                <a:srgbClr val="000000"/>
              </a:solidFill>
              <a:latin typeface="Arial"/>
              <a:ea typeface="Arial"/>
              <a:cs typeface="Arial"/>
              <a:sym typeface="Arial"/>
            </a:endParaRPr>
          </a:p>
        </p:txBody>
      </p:sp>
      <p:sp>
        <p:nvSpPr>
          <p:cNvPr id="506" name="Google Shape;506;p27"/>
          <p:cNvSpPr txBox="1"/>
          <p:nvPr/>
        </p:nvSpPr>
        <p:spPr>
          <a:xfrm>
            <a:off x="967152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Resource</a:t>
            </a:r>
            <a:endParaRPr b="0" i="0" sz="1400" u="none" cap="none" strike="noStrike">
              <a:solidFill>
                <a:srgbClr val="000000"/>
              </a:solidFill>
              <a:latin typeface="Arial"/>
              <a:ea typeface="Arial"/>
              <a:cs typeface="Arial"/>
              <a:sym typeface="Arial"/>
            </a:endParaRPr>
          </a:p>
        </p:txBody>
      </p:sp>
      <p:sp>
        <p:nvSpPr>
          <p:cNvPr id="507" name="Google Shape;507;p27"/>
          <p:cNvSpPr txBox="1"/>
          <p:nvPr/>
        </p:nvSpPr>
        <p:spPr>
          <a:xfrm>
            <a:off x="467265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Redesign</a:t>
            </a:r>
            <a:endParaRPr b="0" i="0" sz="1400" u="none" cap="none" strike="noStrike">
              <a:solidFill>
                <a:srgbClr val="000000"/>
              </a:solidFill>
              <a:latin typeface="Arial"/>
              <a:ea typeface="Arial"/>
              <a:cs typeface="Arial"/>
              <a:sym typeface="Arial"/>
            </a:endParaRPr>
          </a:p>
        </p:txBody>
      </p:sp>
      <p:sp>
        <p:nvSpPr>
          <p:cNvPr id="508" name="Google Shape;508;p27"/>
          <p:cNvSpPr txBox="1"/>
          <p:nvPr/>
        </p:nvSpPr>
        <p:spPr>
          <a:xfrm>
            <a:off x="5386780"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Redesign alt</a:t>
            </a:r>
            <a:endParaRPr b="0" i="0" sz="1400" u="none" cap="none" strike="noStrike">
              <a:solidFill>
                <a:srgbClr val="000000"/>
              </a:solidFill>
              <a:latin typeface="Arial"/>
              <a:ea typeface="Arial"/>
              <a:cs typeface="Arial"/>
              <a:sym typeface="Arial"/>
            </a:endParaRPr>
          </a:p>
        </p:txBody>
      </p:sp>
      <p:sp>
        <p:nvSpPr>
          <p:cNvPr id="509" name="Google Shape;509;p27"/>
          <p:cNvSpPr txBox="1"/>
          <p:nvPr/>
        </p:nvSpPr>
        <p:spPr>
          <a:xfrm>
            <a:off x="6100904"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Refresh</a:t>
            </a:r>
            <a:endParaRPr b="0" i="0" sz="1400" u="none" cap="none" strike="noStrike">
              <a:solidFill>
                <a:srgbClr val="000000"/>
              </a:solidFill>
              <a:latin typeface="Arial"/>
              <a:ea typeface="Arial"/>
              <a:cs typeface="Arial"/>
              <a:sym typeface="Arial"/>
            </a:endParaRPr>
          </a:p>
        </p:txBody>
      </p:sp>
      <p:sp>
        <p:nvSpPr>
          <p:cNvPr id="510" name="Google Shape;510;p27"/>
          <p:cNvSpPr txBox="1"/>
          <p:nvPr/>
        </p:nvSpPr>
        <p:spPr>
          <a:xfrm>
            <a:off x="681502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Refresh 2</a:t>
            </a:r>
            <a:endParaRPr b="0" i="0" sz="1400" u="none" cap="none" strike="noStrike">
              <a:solidFill>
                <a:srgbClr val="000000"/>
              </a:solidFill>
              <a:latin typeface="Arial"/>
              <a:ea typeface="Arial"/>
              <a:cs typeface="Arial"/>
              <a:sym typeface="Arial"/>
            </a:endParaRPr>
          </a:p>
        </p:txBody>
      </p:sp>
      <p:sp>
        <p:nvSpPr>
          <p:cNvPr id="511" name="Google Shape;511;p27"/>
          <p:cNvSpPr txBox="1"/>
          <p:nvPr/>
        </p:nvSpPr>
        <p:spPr>
          <a:xfrm>
            <a:off x="7529152"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Remove</a:t>
            </a:r>
            <a:endParaRPr b="0" i="0" sz="1400" u="none" cap="none" strike="noStrike">
              <a:solidFill>
                <a:srgbClr val="000000"/>
              </a:solidFill>
              <a:latin typeface="Arial"/>
              <a:ea typeface="Arial"/>
              <a:cs typeface="Arial"/>
              <a:sym typeface="Arial"/>
            </a:endParaRPr>
          </a:p>
        </p:txBody>
      </p:sp>
      <p:sp>
        <p:nvSpPr>
          <p:cNvPr id="512" name="Google Shape;512;p27"/>
          <p:cNvSpPr txBox="1"/>
          <p:nvPr/>
        </p:nvSpPr>
        <p:spPr>
          <a:xfrm>
            <a:off x="8243276"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Remove alt</a:t>
            </a:r>
            <a:endParaRPr b="0" i="0" sz="1400" u="none" cap="none" strike="noStrike">
              <a:solidFill>
                <a:srgbClr val="000000"/>
              </a:solidFill>
              <a:latin typeface="Arial"/>
              <a:ea typeface="Arial"/>
              <a:cs typeface="Arial"/>
              <a:sym typeface="Arial"/>
            </a:endParaRPr>
          </a:p>
        </p:txBody>
      </p:sp>
      <p:sp>
        <p:nvSpPr>
          <p:cNvPr id="513" name="Google Shape;513;p27"/>
          <p:cNvSpPr txBox="1"/>
          <p:nvPr/>
        </p:nvSpPr>
        <p:spPr>
          <a:xfrm>
            <a:off x="1038564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514" name="Google Shape;514;p27"/>
          <p:cNvSpPr txBox="1"/>
          <p:nvPr/>
        </p:nvSpPr>
        <p:spPr>
          <a:xfrm>
            <a:off x="3244408" y="3402693"/>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sp>
        <p:nvSpPr>
          <p:cNvPr id="515" name="Google Shape;515;p27"/>
          <p:cNvSpPr txBox="1"/>
          <p:nvPr/>
        </p:nvSpPr>
        <p:spPr>
          <a:xfrm>
            <a:off x="11099777"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 2</a:t>
            </a:r>
            <a:endParaRPr b="0" i="0" sz="1400" u="none" cap="none" strike="noStrike">
              <a:solidFill>
                <a:srgbClr val="000000"/>
              </a:solidFill>
              <a:latin typeface="Arial"/>
              <a:ea typeface="Arial"/>
              <a:cs typeface="Arial"/>
              <a:sym typeface="Arial"/>
            </a:endParaRPr>
          </a:p>
        </p:txBody>
      </p:sp>
      <p:sp>
        <p:nvSpPr>
          <p:cNvPr id="516" name="Google Shape;516;p27"/>
          <p:cNvSpPr txBox="1"/>
          <p:nvPr/>
        </p:nvSpPr>
        <p:spPr>
          <a:xfrm>
            <a:off x="38791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517" name="Google Shape;517;p27"/>
          <p:cNvSpPr txBox="1"/>
          <p:nvPr/>
        </p:nvSpPr>
        <p:spPr>
          <a:xfrm>
            <a:off x="110203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518" name="Google Shape;518;p27"/>
          <p:cNvSpPr txBox="1"/>
          <p:nvPr/>
        </p:nvSpPr>
        <p:spPr>
          <a:xfrm>
            <a:off x="181616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service support</a:t>
            </a:r>
            <a:endParaRPr b="0" i="0" sz="1400" u="none" cap="none" strike="noStrike">
              <a:solidFill>
                <a:srgbClr val="000000"/>
              </a:solidFill>
              <a:latin typeface="Arial"/>
              <a:ea typeface="Arial"/>
              <a:cs typeface="Arial"/>
              <a:sym typeface="Arial"/>
            </a:endParaRPr>
          </a:p>
        </p:txBody>
      </p:sp>
      <p:sp>
        <p:nvSpPr>
          <p:cNvPr id="519" name="Google Shape;519;p27"/>
          <p:cNvSpPr txBox="1"/>
          <p:nvPr/>
        </p:nvSpPr>
        <p:spPr>
          <a:xfrm>
            <a:off x="253028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520" name="Google Shape;520;p27"/>
          <p:cNvSpPr txBox="1"/>
          <p:nvPr/>
        </p:nvSpPr>
        <p:spPr>
          <a:xfrm>
            <a:off x="395853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521" name="Google Shape;521;p27"/>
          <p:cNvSpPr txBox="1"/>
          <p:nvPr/>
        </p:nvSpPr>
        <p:spPr>
          <a:xfrm>
            <a:off x="895740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Share alt</a:t>
            </a:r>
            <a:endParaRPr b="0" i="0" sz="1400" u="none" cap="none" strike="noStrike">
              <a:solidFill>
                <a:srgbClr val="000000"/>
              </a:solidFill>
              <a:latin typeface="Arial"/>
              <a:ea typeface="Arial"/>
              <a:cs typeface="Arial"/>
              <a:sym typeface="Arial"/>
            </a:endParaRPr>
          </a:p>
        </p:txBody>
      </p:sp>
      <p:sp>
        <p:nvSpPr>
          <p:cNvPr id="522" name="Google Shape;522;p27"/>
          <p:cNvSpPr txBox="1"/>
          <p:nvPr/>
        </p:nvSpPr>
        <p:spPr>
          <a:xfrm>
            <a:off x="967152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Slideshow</a:t>
            </a:r>
            <a:endParaRPr b="0" i="0" sz="1400" u="none" cap="none" strike="noStrike">
              <a:solidFill>
                <a:srgbClr val="000000"/>
              </a:solidFill>
              <a:latin typeface="Arial"/>
              <a:ea typeface="Arial"/>
              <a:cs typeface="Arial"/>
              <a:sym typeface="Arial"/>
            </a:endParaRPr>
          </a:p>
        </p:txBody>
      </p:sp>
      <p:sp>
        <p:nvSpPr>
          <p:cNvPr id="523" name="Google Shape;523;p27"/>
          <p:cNvSpPr txBox="1"/>
          <p:nvPr/>
        </p:nvSpPr>
        <p:spPr>
          <a:xfrm>
            <a:off x="467265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 integration</a:t>
            </a:r>
            <a:endParaRPr b="0" i="0" sz="1400" u="none" cap="none" strike="noStrike">
              <a:solidFill>
                <a:srgbClr val="000000"/>
              </a:solidFill>
              <a:latin typeface="Arial"/>
              <a:ea typeface="Arial"/>
              <a:cs typeface="Arial"/>
              <a:sym typeface="Arial"/>
            </a:endParaRPr>
          </a:p>
        </p:txBody>
      </p:sp>
      <p:sp>
        <p:nvSpPr>
          <p:cNvPr id="524" name="Google Shape;524;p27"/>
          <p:cNvSpPr txBox="1"/>
          <p:nvPr/>
        </p:nvSpPr>
        <p:spPr>
          <a:xfrm>
            <a:off x="5386780"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 integration alt</a:t>
            </a:r>
            <a:endParaRPr b="0" i="0" sz="1400" u="none" cap="none" strike="noStrike">
              <a:solidFill>
                <a:srgbClr val="000000"/>
              </a:solidFill>
              <a:latin typeface="Arial"/>
              <a:ea typeface="Arial"/>
              <a:cs typeface="Arial"/>
              <a:sym typeface="Arial"/>
            </a:endParaRPr>
          </a:p>
        </p:txBody>
      </p:sp>
      <p:sp>
        <p:nvSpPr>
          <p:cNvPr id="525" name="Google Shape;525;p27"/>
          <p:cNvSpPr txBox="1"/>
          <p:nvPr/>
        </p:nvSpPr>
        <p:spPr>
          <a:xfrm>
            <a:off x="6100904"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526" name="Google Shape;526;p27"/>
          <p:cNvSpPr txBox="1"/>
          <p:nvPr/>
        </p:nvSpPr>
        <p:spPr>
          <a:xfrm>
            <a:off x="681502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team collab</a:t>
            </a:r>
            <a:endParaRPr b="0" i="0" sz="1400" u="none" cap="none" strike="noStrike">
              <a:solidFill>
                <a:srgbClr val="000000"/>
              </a:solidFill>
              <a:latin typeface="Arial"/>
              <a:ea typeface="Arial"/>
              <a:cs typeface="Arial"/>
              <a:sym typeface="Arial"/>
            </a:endParaRPr>
          </a:p>
        </p:txBody>
      </p:sp>
      <p:sp>
        <p:nvSpPr>
          <p:cNvPr id="527" name="Google Shape;527;p27"/>
          <p:cNvSpPr txBox="1"/>
          <p:nvPr/>
        </p:nvSpPr>
        <p:spPr>
          <a:xfrm>
            <a:off x="7529152"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Security</a:t>
            </a:r>
            <a:endParaRPr b="0" i="0" sz="1400" u="none" cap="none" strike="noStrike">
              <a:solidFill>
                <a:srgbClr val="000000"/>
              </a:solidFill>
              <a:latin typeface="Arial"/>
              <a:ea typeface="Arial"/>
              <a:cs typeface="Arial"/>
              <a:sym typeface="Arial"/>
            </a:endParaRPr>
          </a:p>
        </p:txBody>
      </p:sp>
      <p:sp>
        <p:nvSpPr>
          <p:cNvPr id="528" name="Google Shape;528;p27"/>
          <p:cNvSpPr txBox="1"/>
          <p:nvPr/>
        </p:nvSpPr>
        <p:spPr>
          <a:xfrm>
            <a:off x="8243276"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Share</a:t>
            </a:r>
            <a:endParaRPr b="0" i="0" sz="1400" u="none" cap="none" strike="noStrike">
              <a:solidFill>
                <a:srgbClr val="000000"/>
              </a:solidFill>
              <a:latin typeface="Arial"/>
              <a:ea typeface="Arial"/>
              <a:cs typeface="Arial"/>
              <a:sym typeface="Arial"/>
            </a:endParaRPr>
          </a:p>
        </p:txBody>
      </p:sp>
      <p:sp>
        <p:nvSpPr>
          <p:cNvPr id="529" name="Google Shape;529;p27"/>
          <p:cNvSpPr txBox="1"/>
          <p:nvPr/>
        </p:nvSpPr>
        <p:spPr>
          <a:xfrm>
            <a:off x="1038564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a:t>
            </a:r>
            <a:endParaRPr b="0" i="0" sz="1400" u="none" cap="none" strike="noStrike">
              <a:solidFill>
                <a:srgbClr val="000000"/>
              </a:solidFill>
              <a:latin typeface="Arial"/>
              <a:ea typeface="Arial"/>
              <a:cs typeface="Arial"/>
              <a:sym typeface="Arial"/>
            </a:endParaRPr>
          </a:p>
        </p:txBody>
      </p:sp>
      <p:sp>
        <p:nvSpPr>
          <p:cNvPr id="530" name="Google Shape;530;p27"/>
          <p:cNvSpPr txBox="1"/>
          <p:nvPr/>
        </p:nvSpPr>
        <p:spPr>
          <a:xfrm>
            <a:off x="3244408" y="4225711"/>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531" name="Google Shape;531;p27"/>
          <p:cNvSpPr txBox="1"/>
          <p:nvPr/>
        </p:nvSpPr>
        <p:spPr>
          <a:xfrm>
            <a:off x="11099777"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532" name="Google Shape;532;p27"/>
          <p:cNvSpPr txBox="1"/>
          <p:nvPr/>
        </p:nvSpPr>
        <p:spPr>
          <a:xfrm>
            <a:off x="38791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Solutions alt</a:t>
            </a:r>
            <a:endParaRPr b="0" i="0" sz="1400" u="none" cap="none" strike="noStrike">
              <a:solidFill>
                <a:srgbClr val="000000"/>
              </a:solidFill>
              <a:latin typeface="Arial"/>
              <a:ea typeface="Arial"/>
              <a:cs typeface="Arial"/>
              <a:sym typeface="Arial"/>
            </a:endParaRPr>
          </a:p>
        </p:txBody>
      </p:sp>
      <p:sp>
        <p:nvSpPr>
          <p:cNvPr id="533" name="Google Shape;533;p27"/>
          <p:cNvSpPr txBox="1"/>
          <p:nvPr/>
        </p:nvSpPr>
        <p:spPr>
          <a:xfrm>
            <a:off x="110203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Speed</a:t>
            </a:r>
            <a:endParaRPr b="0" i="0" sz="1400" u="none" cap="none" strike="noStrike">
              <a:solidFill>
                <a:srgbClr val="000000"/>
              </a:solidFill>
              <a:latin typeface="Arial"/>
              <a:ea typeface="Arial"/>
              <a:cs typeface="Arial"/>
              <a:sym typeface="Arial"/>
            </a:endParaRPr>
          </a:p>
        </p:txBody>
      </p:sp>
      <p:sp>
        <p:nvSpPr>
          <p:cNvPr id="534" name="Google Shape;534;p27"/>
          <p:cNvSpPr txBox="1"/>
          <p:nvPr/>
        </p:nvSpPr>
        <p:spPr>
          <a:xfrm>
            <a:off x="181616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Stopwatch</a:t>
            </a:r>
            <a:endParaRPr b="0" i="0" sz="1400" u="none" cap="none" strike="noStrike">
              <a:solidFill>
                <a:srgbClr val="000000"/>
              </a:solidFill>
              <a:latin typeface="Arial"/>
              <a:ea typeface="Arial"/>
              <a:cs typeface="Arial"/>
              <a:sym typeface="Arial"/>
            </a:endParaRPr>
          </a:p>
        </p:txBody>
      </p:sp>
      <p:sp>
        <p:nvSpPr>
          <p:cNvPr id="535" name="Google Shape;535;p27"/>
          <p:cNvSpPr txBox="1"/>
          <p:nvPr/>
        </p:nvSpPr>
        <p:spPr>
          <a:xfrm>
            <a:off x="253028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Stories</a:t>
            </a:r>
            <a:endParaRPr b="0" i="0" sz="1400" u="none" cap="none" strike="noStrike">
              <a:solidFill>
                <a:srgbClr val="000000"/>
              </a:solidFill>
              <a:latin typeface="Arial"/>
              <a:ea typeface="Arial"/>
              <a:cs typeface="Arial"/>
              <a:sym typeface="Arial"/>
            </a:endParaRPr>
          </a:p>
        </p:txBody>
      </p:sp>
      <p:sp>
        <p:nvSpPr>
          <p:cNvPr id="536" name="Google Shape;536;p27"/>
          <p:cNvSpPr txBox="1"/>
          <p:nvPr/>
        </p:nvSpPr>
        <p:spPr>
          <a:xfrm>
            <a:off x="395853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537" name="Google Shape;537;p27"/>
          <p:cNvSpPr txBox="1"/>
          <p:nvPr/>
        </p:nvSpPr>
        <p:spPr>
          <a:xfrm>
            <a:off x="895740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538" name="Google Shape;538;p27"/>
          <p:cNvSpPr txBox="1"/>
          <p:nvPr/>
        </p:nvSpPr>
        <p:spPr>
          <a:xfrm>
            <a:off x="967152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chemeClr val="lt1"/>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539" name="Google Shape;539;p27"/>
          <p:cNvSpPr txBox="1"/>
          <p:nvPr/>
        </p:nvSpPr>
        <p:spPr>
          <a:xfrm>
            <a:off x="467265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540" name="Google Shape;540;p27"/>
          <p:cNvSpPr txBox="1"/>
          <p:nvPr/>
        </p:nvSpPr>
        <p:spPr>
          <a:xfrm>
            <a:off x="5386780"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541" name="Google Shape;541;p27"/>
          <p:cNvSpPr txBox="1"/>
          <p:nvPr/>
        </p:nvSpPr>
        <p:spPr>
          <a:xfrm>
            <a:off x="6100904"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542" name="Google Shape;542;p27"/>
          <p:cNvSpPr txBox="1"/>
          <p:nvPr/>
        </p:nvSpPr>
        <p:spPr>
          <a:xfrm>
            <a:off x="681502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543" name="Google Shape;543;p27"/>
          <p:cNvSpPr txBox="1"/>
          <p:nvPr/>
        </p:nvSpPr>
        <p:spPr>
          <a:xfrm>
            <a:off x="7529152"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544" name="Google Shape;544;p27"/>
          <p:cNvSpPr txBox="1"/>
          <p:nvPr/>
        </p:nvSpPr>
        <p:spPr>
          <a:xfrm>
            <a:off x="8243276"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545" name="Google Shape;545;p27"/>
          <p:cNvSpPr txBox="1"/>
          <p:nvPr/>
        </p:nvSpPr>
        <p:spPr>
          <a:xfrm>
            <a:off x="1038564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546" name="Google Shape;546;p27"/>
          <p:cNvSpPr txBox="1"/>
          <p:nvPr/>
        </p:nvSpPr>
        <p:spPr>
          <a:xfrm>
            <a:off x="3244408" y="5048729"/>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547" name="Google Shape;547;p27"/>
          <p:cNvSpPr txBox="1"/>
          <p:nvPr/>
        </p:nvSpPr>
        <p:spPr>
          <a:xfrm>
            <a:off x="38791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Time saver</a:t>
            </a:r>
            <a:endParaRPr b="0" i="0" sz="1400" u="none" cap="none" strike="noStrike">
              <a:solidFill>
                <a:srgbClr val="000000"/>
              </a:solidFill>
              <a:latin typeface="Arial"/>
              <a:ea typeface="Arial"/>
              <a:cs typeface="Arial"/>
              <a:sym typeface="Arial"/>
            </a:endParaRPr>
          </a:p>
        </p:txBody>
      </p:sp>
      <p:sp>
        <p:nvSpPr>
          <p:cNvPr id="548" name="Google Shape;548;p27"/>
          <p:cNvSpPr txBox="1"/>
          <p:nvPr/>
        </p:nvSpPr>
        <p:spPr>
          <a:xfrm>
            <a:off x="110296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User</a:t>
            </a:r>
            <a:endParaRPr b="0" i="0" sz="1400" u="none" cap="none" strike="noStrike">
              <a:solidFill>
                <a:srgbClr val="000000"/>
              </a:solidFill>
              <a:latin typeface="Arial"/>
              <a:ea typeface="Arial"/>
              <a:cs typeface="Arial"/>
              <a:sym typeface="Arial"/>
            </a:endParaRPr>
          </a:p>
        </p:txBody>
      </p:sp>
      <p:sp>
        <p:nvSpPr>
          <p:cNvPr id="549" name="Google Shape;549;p27"/>
          <p:cNvSpPr txBox="1"/>
          <p:nvPr/>
        </p:nvSpPr>
        <p:spPr>
          <a:xfrm>
            <a:off x="181801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User-OTM</a:t>
            </a:r>
            <a:endParaRPr b="0" i="0" sz="1400" u="none" cap="none" strike="noStrike">
              <a:solidFill>
                <a:srgbClr val="000000"/>
              </a:solidFill>
              <a:latin typeface="Arial"/>
              <a:ea typeface="Arial"/>
              <a:cs typeface="Arial"/>
              <a:sym typeface="Arial"/>
            </a:endParaRPr>
          </a:p>
        </p:txBody>
      </p:sp>
      <p:sp>
        <p:nvSpPr>
          <p:cNvPr id="550" name="Google Shape;550;p27"/>
          <p:cNvSpPr txBox="1"/>
          <p:nvPr/>
        </p:nvSpPr>
        <p:spPr>
          <a:xfrm>
            <a:off x="253306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Validate</a:t>
            </a:r>
            <a:endParaRPr b="0" i="0" sz="1400" u="none" cap="none" strike="noStrike">
              <a:solidFill>
                <a:srgbClr val="000000"/>
              </a:solidFill>
              <a:latin typeface="Arial"/>
              <a:ea typeface="Arial"/>
              <a:cs typeface="Arial"/>
              <a:sym typeface="Arial"/>
            </a:endParaRPr>
          </a:p>
        </p:txBody>
      </p:sp>
      <p:sp>
        <p:nvSpPr>
          <p:cNvPr id="551" name="Google Shape;551;p27"/>
          <p:cNvSpPr txBox="1"/>
          <p:nvPr/>
        </p:nvSpPr>
        <p:spPr>
          <a:xfrm>
            <a:off x="3963167"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552" name="Google Shape;552;p27"/>
          <p:cNvSpPr txBox="1"/>
          <p:nvPr/>
        </p:nvSpPr>
        <p:spPr>
          <a:xfrm>
            <a:off x="8968524"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Welcome</a:t>
            </a:r>
            <a:endParaRPr b="0" i="0" sz="1400" u="none" cap="none" strike="noStrike">
              <a:solidFill>
                <a:srgbClr val="000000"/>
              </a:solidFill>
              <a:latin typeface="Arial"/>
              <a:ea typeface="Arial"/>
              <a:cs typeface="Arial"/>
              <a:sym typeface="Arial"/>
            </a:endParaRPr>
          </a:p>
        </p:txBody>
      </p:sp>
      <p:sp>
        <p:nvSpPr>
          <p:cNvPr id="553" name="Google Shape;553;p27"/>
          <p:cNvSpPr txBox="1"/>
          <p:nvPr/>
        </p:nvSpPr>
        <p:spPr>
          <a:xfrm>
            <a:off x="9683575"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Zoom in</a:t>
            </a:r>
            <a:endParaRPr b="0" i="0" sz="1400" u="none" cap="none" strike="noStrike">
              <a:solidFill>
                <a:srgbClr val="000000"/>
              </a:solidFill>
              <a:latin typeface="Arial"/>
              <a:ea typeface="Arial"/>
              <a:cs typeface="Arial"/>
              <a:sym typeface="Arial"/>
            </a:endParaRPr>
          </a:p>
        </p:txBody>
      </p:sp>
      <p:sp>
        <p:nvSpPr>
          <p:cNvPr id="554" name="Google Shape;554;p27"/>
          <p:cNvSpPr txBox="1"/>
          <p:nvPr/>
        </p:nvSpPr>
        <p:spPr>
          <a:xfrm>
            <a:off x="4678218"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555" name="Google Shape;555;p27"/>
          <p:cNvSpPr txBox="1"/>
          <p:nvPr/>
        </p:nvSpPr>
        <p:spPr>
          <a:xfrm>
            <a:off x="5393269"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556" name="Google Shape;556;p27"/>
          <p:cNvSpPr txBox="1"/>
          <p:nvPr/>
        </p:nvSpPr>
        <p:spPr>
          <a:xfrm>
            <a:off x="6108320"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557" name="Google Shape;557;p27"/>
          <p:cNvSpPr txBox="1"/>
          <p:nvPr/>
        </p:nvSpPr>
        <p:spPr>
          <a:xfrm>
            <a:off x="6823371"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558" name="Google Shape;558;p27"/>
          <p:cNvSpPr txBox="1"/>
          <p:nvPr/>
        </p:nvSpPr>
        <p:spPr>
          <a:xfrm>
            <a:off x="7538422"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559" name="Google Shape;559;p27"/>
          <p:cNvSpPr txBox="1"/>
          <p:nvPr/>
        </p:nvSpPr>
        <p:spPr>
          <a:xfrm>
            <a:off x="8253473"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testing</a:t>
            </a:r>
            <a:endParaRPr b="0" i="0" sz="1400" u="none" cap="none" strike="noStrike">
              <a:solidFill>
                <a:srgbClr val="000000"/>
              </a:solidFill>
              <a:latin typeface="Arial"/>
              <a:ea typeface="Arial"/>
              <a:cs typeface="Arial"/>
              <a:sym typeface="Arial"/>
            </a:endParaRPr>
          </a:p>
        </p:txBody>
      </p:sp>
      <p:sp>
        <p:nvSpPr>
          <p:cNvPr id="560" name="Google Shape;560;p27"/>
          <p:cNvSpPr txBox="1"/>
          <p:nvPr/>
        </p:nvSpPr>
        <p:spPr>
          <a:xfrm>
            <a:off x="1039862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Zoom out</a:t>
            </a:r>
            <a:endParaRPr b="0" i="0" sz="1400" u="none" cap="none" strike="noStrike">
              <a:solidFill>
                <a:srgbClr val="000000"/>
              </a:solidFill>
              <a:latin typeface="Arial"/>
              <a:ea typeface="Arial"/>
              <a:cs typeface="Arial"/>
              <a:sym typeface="Arial"/>
            </a:endParaRPr>
          </a:p>
        </p:txBody>
      </p:sp>
      <p:sp>
        <p:nvSpPr>
          <p:cNvPr id="561" name="Google Shape;561;p27"/>
          <p:cNvSpPr txBox="1"/>
          <p:nvPr/>
        </p:nvSpPr>
        <p:spPr>
          <a:xfrm>
            <a:off x="3248116" y="5871746"/>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Vector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anchor</a:t>
            </a:r>
            <a:endParaRPr b="0" i="0" sz="1400" u="none" cap="none" strike="noStrike">
              <a:solidFill>
                <a:srgbClr val="000000"/>
              </a:solidFill>
              <a:latin typeface="Arial"/>
              <a:ea typeface="Arial"/>
              <a:cs typeface="Arial"/>
              <a:sym typeface="Arial"/>
            </a:endParaRPr>
          </a:p>
        </p:txBody>
      </p:sp>
      <p:sp>
        <p:nvSpPr>
          <p:cNvPr id="562" name="Google Shape;562;p27"/>
          <p:cNvSpPr txBox="1"/>
          <p:nvPr/>
        </p:nvSpPr>
        <p:spPr>
          <a:xfrm>
            <a:off x="11099777"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square</a:t>
            </a:r>
            <a:endParaRPr b="0" i="0" sz="1400" u="none" cap="none" strike="noStrike">
              <a:solidFill>
                <a:srgbClr val="000000"/>
              </a:solidFill>
              <a:latin typeface="Arial"/>
              <a:ea typeface="Arial"/>
              <a:cs typeface="Arial"/>
              <a:sym typeface="Arial"/>
            </a:endParaRPr>
          </a:p>
        </p:txBody>
      </p:sp>
      <p:sp>
        <p:nvSpPr>
          <p:cNvPr id="563" name="Google Shape;563;p27"/>
          <p:cNvSpPr txBox="1"/>
          <p:nvPr/>
        </p:nvSpPr>
        <p:spPr>
          <a:xfrm>
            <a:off x="387912" y="1756657"/>
            <a:ext cx="709636"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pin</a:t>
            </a:r>
            <a:endParaRPr b="0" i="0" sz="1400" u="none" cap="none" strike="noStrike">
              <a:solidFill>
                <a:srgbClr val="000000"/>
              </a:solidFill>
              <a:latin typeface="Arial"/>
              <a:ea typeface="Arial"/>
              <a:cs typeface="Arial"/>
              <a:sym typeface="Arial"/>
            </a:endParaRPr>
          </a:p>
        </p:txBody>
      </p:sp>
      <p:sp>
        <p:nvSpPr>
          <p:cNvPr id="564" name="Google Shape;564;p27"/>
          <p:cNvSpPr txBox="1"/>
          <p:nvPr/>
        </p:nvSpPr>
        <p:spPr>
          <a:xfrm>
            <a:off x="109868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565" name="Google Shape;565;p27"/>
          <p:cNvSpPr txBox="1"/>
          <p:nvPr/>
        </p:nvSpPr>
        <p:spPr>
          <a:xfrm>
            <a:off x="181304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open</a:t>
            </a:r>
            <a:endParaRPr b="0" i="0" sz="1400" u="none" cap="none" strike="noStrike">
              <a:solidFill>
                <a:srgbClr val="000000"/>
              </a:solidFill>
              <a:latin typeface="Arial"/>
              <a:ea typeface="Arial"/>
              <a:cs typeface="Arial"/>
              <a:sym typeface="Arial"/>
            </a:endParaRPr>
          </a:p>
        </p:txBody>
      </p:sp>
      <p:sp>
        <p:nvSpPr>
          <p:cNvPr id="566" name="Google Shape;566;p27"/>
          <p:cNvSpPr txBox="1"/>
          <p:nvPr/>
        </p:nvSpPr>
        <p:spPr>
          <a:xfrm>
            <a:off x="252740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567" name="Google Shape;567;p27"/>
          <p:cNvSpPr txBox="1"/>
          <p:nvPr/>
        </p:nvSpPr>
        <p:spPr>
          <a:xfrm>
            <a:off x="395613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568" name="Google Shape;568;p27"/>
          <p:cNvSpPr txBox="1"/>
          <p:nvPr/>
        </p:nvSpPr>
        <p:spPr>
          <a:xfrm>
            <a:off x="895668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Mobile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device</a:t>
            </a:r>
            <a:endParaRPr b="0" i="0" sz="1400" u="none" cap="none" strike="noStrike">
              <a:solidFill>
                <a:srgbClr val="000000"/>
              </a:solidFill>
              <a:latin typeface="Arial"/>
              <a:ea typeface="Arial"/>
              <a:cs typeface="Arial"/>
              <a:sym typeface="Arial"/>
            </a:endParaRPr>
          </a:p>
        </p:txBody>
      </p:sp>
      <p:sp>
        <p:nvSpPr>
          <p:cNvPr id="569" name="Google Shape;569;p27"/>
          <p:cNvSpPr txBox="1"/>
          <p:nvPr/>
        </p:nvSpPr>
        <p:spPr>
          <a:xfrm>
            <a:off x="967104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p:txBody>
      </p:sp>
      <p:sp>
        <p:nvSpPr>
          <p:cNvPr id="570" name="Google Shape;570;p27"/>
          <p:cNvSpPr txBox="1"/>
          <p:nvPr/>
        </p:nvSpPr>
        <p:spPr>
          <a:xfrm>
            <a:off x="467050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 alt</a:t>
            </a:r>
            <a:endParaRPr b="0" i="0" sz="1400" u="none" cap="none" strike="noStrike">
              <a:solidFill>
                <a:srgbClr val="000000"/>
              </a:solidFill>
              <a:latin typeface="Arial"/>
              <a:ea typeface="Arial"/>
              <a:cs typeface="Arial"/>
              <a:sym typeface="Arial"/>
            </a:endParaRPr>
          </a:p>
        </p:txBody>
      </p:sp>
      <p:sp>
        <p:nvSpPr>
          <p:cNvPr id="571" name="Google Shape;571;p27"/>
          <p:cNvSpPr txBox="1"/>
          <p:nvPr/>
        </p:nvSpPr>
        <p:spPr>
          <a:xfrm>
            <a:off x="5384864"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572" name="Google Shape;572;p27"/>
          <p:cNvSpPr txBox="1"/>
          <p:nvPr/>
        </p:nvSpPr>
        <p:spPr>
          <a:xfrm>
            <a:off x="6099228"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573" name="Google Shape;573;p27"/>
          <p:cNvSpPr txBox="1"/>
          <p:nvPr/>
        </p:nvSpPr>
        <p:spPr>
          <a:xfrm>
            <a:off x="681359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574" name="Google Shape;574;p27"/>
          <p:cNvSpPr txBox="1"/>
          <p:nvPr/>
        </p:nvSpPr>
        <p:spPr>
          <a:xfrm>
            <a:off x="7527956"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575" name="Google Shape;575;p27"/>
          <p:cNvSpPr txBox="1"/>
          <p:nvPr/>
        </p:nvSpPr>
        <p:spPr>
          <a:xfrm>
            <a:off x="8242320"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Mismatch</a:t>
            </a:r>
            <a:endParaRPr b="0" i="0" sz="1400" u="none" cap="none" strike="noStrike">
              <a:solidFill>
                <a:srgbClr val="000000"/>
              </a:solidFill>
              <a:latin typeface="Arial"/>
              <a:ea typeface="Arial"/>
              <a:cs typeface="Arial"/>
              <a:sym typeface="Arial"/>
            </a:endParaRPr>
          </a:p>
        </p:txBody>
      </p:sp>
      <p:sp>
        <p:nvSpPr>
          <p:cNvPr id="576" name="Google Shape;576;p27"/>
          <p:cNvSpPr txBox="1"/>
          <p:nvPr/>
        </p:nvSpPr>
        <p:spPr>
          <a:xfrm>
            <a:off x="1038541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Money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circle</a:t>
            </a:r>
            <a:endParaRPr b="0" i="0" sz="1400" u="none" cap="none" strike="noStrike">
              <a:solidFill>
                <a:srgbClr val="000000"/>
              </a:solidFill>
              <a:latin typeface="Arial"/>
              <a:ea typeface="Arial"/>
              <a:cs typeface="Arial"/>
              <a:sym typeface="Arial"/>
            </a:endParaRPr>
          </a:p>
        </p:txBody>
      </p:sp>
      <p:sp>
        <p:nvSpPr>
          <p:cNvPr id="577" name="Google Shape;577;p27"/>
          <p:cNvSpPr txBox="1"/>
          <p:nvPr/>
        </p:nvSpPr>
        <p:spPr>
          <a:xfrm>
            <a:off x="3241772" y="1756657"/>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578" name="Google Shape;578;p27"/>
          <p:cNvSpPr txBox="1"/>
          <p:nvPr/>
        </p:nvSpPr>
        <p:spPr>
          <a:xfrm>
            <a:off x="11099777"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579" name="Google Shape;579;p27"/>
          <p:cNvSpPr txBox="1"/>
          <p:nvPr/>
        </p:nvSpPr>
        <p:spPr>
          <a:xfrm>
            <a:off x="38791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Monitoring</a:t>
            </a:r>
            <a:endParaRPr b="0" i="0" sz="1400" u="none" cap="none" strike="noStrike">
              <a:solidFill>
                <a:srgbClr val="000000"/>
              </a:solidFill>
              <a:latin typeface="Arial"/>
              <a:ea typeface="Arial"/>
              <a:cs typeface="Arial"/>
              <a:sym typeface="Arial"/>
            </a:endParaRPr>
          </a:p>
        </p:txBody>
      </p:sp>
      <p:sp>
        <p:nvSpPr>
          <p:cNvPr id="580" name="Google Shape;580;p27"/>
          <p:cNvSpPr txBox="1"/>
          <p:nvPr/>
        </p:nvSpPr>
        <p:spPr>
          <a:xfrm>
            <a:off x="110203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Monitoring alt</a:t>
            </a:r>
            <a:endParaRPr b="0" i="0" sz="1400" u="none" cap="none" strike="noStrike">
              <a:solidFill>
                <a:srgbClr val="000000"/>
              </a:solidFill>
              <a:latin typeface="Arial"/>
              <a:ea typeface="Arial"/>
              <a:cs typeface="Arial"/>
              <a:sym typeface="Arial"/>
            </a:endParaRPr>
          </a:p>
        </p:txBody>
      </p:sp>
      <p:sp>
        <p:nvSpPr>
          <p:cNvPr id="581" name="Google Shape;581;p27"/>
          <p:cNvSpPr txBox="1"/>
          <p:nvPr/>
        </p:nvSpPr>
        <p:spPr>
          <a:xfrm>
            <a:off x="181616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Note</a:t>
            </a:r>
            <a:endParaRPr b="0" i="0" sz="1400" u="none" cap="none" strike="noStrike">
              <a:solidFill>
                <a:srgbClr val="000000"/>
              </a:solidFill>
              <a:latin typeface="Arial"/>
              <a:ea typeface="Arial"/>
              <a:cs typeface="Arial"/>
              <a:sym typeface="Arial"/>
            </a:endParaRPr>
          </a:p>
        </p:txBody>
      </p:sp>
      <p:sp>
        <p:nvSpPr>
          <p:cNvPr id="582" name="Google Shape;582;p27"/>
          <p:cNvSpPr txBox="1"/>
          <p:nvPr/>
        </p:nvSpPr>
        <p:spPr>
          <a:xfrm>
            <a:off x="253028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a:t>
            </a:r>
            <a:endParaRPr b="0" i="0" sz="1400" u="none" cap="none" strike="noStrike">
              <a:solidFill>
                <a:srgbClr val="000000"/>
              </a:solidFill>
              <a:latin typeface="Arial"/>
              <a:ea typeface="Arial"/>
              <a:cs typeface="Arial"/>
              <a:sym typeface="Arial"/>
            </a:endParaRPr>
          </a:p>
        </p:txBody>
      </p:sp>
      <p:sp>
        <p:nvSpPr>
          <p:cNvPr id="583" name="Google Shape;583;p27"/>
          <p:cNvSpPr txBox="1"/>
          <p:nvPr/>
        </p:nvSpPr>
        <p:spPr>
          <a:xfrm>
            <a:off x="395853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Phone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call</a:t>
            </a:r>
            <a:endParaRPr b="0" i="0" sz="1400" u="none" cap="none" strike="noStrike">
              <a:solidFill>
                <a:srgbClr val="000000"/>
              </a:solidFill>
              <a:latin typeface="Arial"/>
              <a:ea typeface="Arial"/>
              <a:cs typeface="Arial"/>
              <a:sym typeface="Arial"/>
            </a:endParaRPr>
          </a:p>
        </p:txBody>
      </p:sp>
      <p:sp>
        <p:nvSpPr>
          <p:cNvPr id="584" name="Google Shape;584;p27"/>
          <p:cNvSpPr txBox="1"/>
          <p:nvPr/>
        </p:nvSpPr>
        <p:spPr>
          <a:xfrm>
            <a:off x="895740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585" name="Google Shape;585;p27"/>
          <p:cNvSpPr txBox="1"/>
          <p:nvPr/>
        </p:nvSpPr>
        <p:spPr>
          <a:xfrm>
            <a:off x="967152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586" name="Google Shape;586;p27"/>
          <p:cNvSpPr txBox="1"/>
          <p:nvPr/>
        </p:nvSpPr>
        <p:spPr>
          <a:xfrm>
            <a:off x="467265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587" name="Google Shape;587;p27"/>
          <p:cNvSpPr txBox="1"/>
          <p:nvPr/>
        </p:nvSpPr>
        <p:spPr>
          <a:xfrm>
            <a:off x="5386780"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588" name="Google Shape;588;p27"/>
          <p:cNvSpPr txBox="1"/>
          <p:nvPr/>
        </p:nvSpPr>
        <p:spPr>
          <a:xfrm>
            <a:off x="6100904"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589" name="Google Shape;589;p27"/>
          <p:cNvSpPr txBox="1"/>
          <p:nvPr/>
        </p:nvSpPr>
        <p:spPr>
          <a:xfrm>
            <a:off x="681502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 2</a:t>
            </a:r>
            <a:endParaRPr b="0" i="0" sz="1400" u="none" cap="none" strike="noStrike">
              <a:solidFill>
                <a:srgbClr val="000000"/>
              </a:solidFill>
              <a:latin typeface="Arial"/>
              <a:ea typeface="Arial"/>
              <a:cs typeface="Arial"/>
              <a:sym typeface="Arial"/>
            </a:endParaRPr>
          </a:p>
        </p:txBody>
      </p:sp>
      <p:sp>
        <p:nvSpPr>
          <p:cNvPr id="590" name="Google Shape;590;p27"/>
          <p:cNvSpPr txBox="1"/>
          <p:nvPr/>
        </p:nvSpPr>
        <p:spPr>
          <a:xfrm>
            <a:off x="7529152"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591" name="Google Shape;591;p27"/>
          <p:cNvSpPr txBox="1"/>
          <p:nvPr/>
        </p:nvSpPr>
        <p:spPr>
          <a:xfrm>
            <a:off x="8243276"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592" name="Google Shape;592;p27"/>
          <p:cNvSpPr txBox="1"/>
          <p:nvPr/>
        </p:nvSpPr>
        <p:spPr>
          <a:xfrm>
            <a:off x="1038564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Public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sector</a:t>
            </a:r>
            <a:endParaRPr b="0" i="0" sz="1400" u="none" cap="none" strike="noStrike">
              <a:solidFill>
                <a:srgbClr val="000000"/>
              </a:solidFill>
              <a:latin typeface="Arial"/>
              <a:ea typeface="Arial"/>
              <a:cs typeface="Arial"/>
              <a:sym typeface="Arial"/>
            </a:endParaRPr>
          </a:p>
        </p:txBody>
      </p:sp>
      <p:sp>
        <p:nvSpPr>
          <p:cNvPr id="593" name="Google Shape;593;p27"/>
          <p:cNvSpPr txBox="1"/>
          <p:nvPr/>
        </p:nvSpPr>
        <p:spPr>
          <a:xfrm>
            <a:off x="3244408" y="2579675"/>
            <a:ext cx="713232" cy="338328"/>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OCR alt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2">
  <p:cSld name="1_Icons 2">
    <p:spTree>
      <p:nvGrpSpPr>
        <p:cNvPr id="594" name="Shape 594"/>
        <p:cNvGrpSpPr/>
        <p:nvPr/>
      </p:nvGrpSpPr>
      <p:grpSpPr>
        <a:xfrm>
          <a:off x="0" y="0"/>
          <a:ext cx="0" cy="0"/>
          <a:chOff x="0" y="0"/>
          <a:chExt cx="0" cy="0"/>
        </a:xfrm>
      </p:grpSpPr>
      <p:sp>
        <p:nvSpPr>
          <p:cNvPr id="595" name="Google Shape;595;p28"/>
          <p:cNvSpPr/>
          <p:nvPr/>
        </p:nvSpPr>
        <p:spPr>
          <a:xfrm>
            <a:off x="0" y="1143000"/>
            <a:ext cx="12188825" cy="5714999"/>
          </a:xfrm>
          <a:prstGeom prst="rect">
            <a:avLst/>
          </a:prstGeom>
          <a:solidFill>
            <a:srgbClr val="2C2C2D"/>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6" name="Google Shape;596;p2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28"/>
          <p:cNvSpPr txBox="1"/>
          <p:nvPr/>
        </p:nvSpPr>
        <p:spPr>
          <a:xfrm>
            <a:off x="44050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scraping</a:t>
            </a:r>
            <a:endParaRPr b="0" i="0" sz="1400" u="none" cap="none" strike="noStrike">
              <a:solidFill>
                <a:srgbClr val="000000"/>
              </a:solidFill>
              <a:latin typeface="Arial"/>
              <a:ea typeface="Arial"/>
              <a:cs typeface="Arial"/>
              <a:sym typeface="Arial"/>
            </a:endParaRPr>
          </a:p>
        </p:txBody>
      </p:sp>
      <p:sp>
        <p:nvSpPr>
          <p:cNvPr id="598" name="Google Shape;598;p28"/>
          <p:cNvSpPr txBox="1"/>
          <p:nvPr/>
        </p:nvSpPr>
        <p:spPr>
          <a:xfrm>
            <a:off x="114705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Thank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you</a:t>
            </a:r>
            <a:endParaRPr b="0" i="0" sz="1400" u="none" cap="none" strike="noStrike">
              <a:solidFill>
                <a:srgbClr val="000000"/>
              </a:solidFill>
              <a:latin typeface="Arial"/>
              <a:ea typeface="Arial"/>
              <a:cs typeface="Arial"/>
              <a:sym typeface="Arial"/>
            </a:endParaRPr>
          </a:p>
        </p:txBody>
      </p:sp>
      <p:sp>
        <p:nvSpPr>
          <p:cNvPr id="599" name="Google Shape;599;p28"/>
          <p:cNvSpPr txBox="1"/>
          <p:nvPr/>
        </p:nvSpPr>
        <p:spPr>
          <a:xfrm>
            <a:off x="185359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Automated data entry</a:t>
            </a:r>
            <a:endParaRPr b="0" i="0" sz="1400" u="none" cap="none" strike="noStrike">
              <a:solidFill>
                <a:srgbClr val="000000"/>
              </a:solidFill>
              <a:latin typeface="Arial"/>
              <a:ea typeface="Arial"/>
              <a:cs typeface="Arial"/>
              <a:sym typeface="Arial"/>
            </a:endParaRPr>
          </a:p>
        </p:txBody>
      </p:sp>
      <p:sp>
        <p:nvSpPr>
          <p:cNvPr id="600" name="Google Shape;600;p28"/>
          <p:cNvSpPr txBox="1"/>
          <p:nvPr/>
        </p:nvSpPr>
        <p:spPr>
          <a:xfrm>
            <a:off x="256014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601" name="Google Shape;601;p28"/>
          <p:cNvSpPr txBox="1"/>
          <p:nvPr/>
        </p:nvSpPr>
        <p:spPr>
          <a:xfrm>
            <a:off x="326668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Background</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automation</a:t>
            </a:r>
            <a:endParaRPr b="0" i="0" sz="1400" u="none" cap="none" strike="noStrike">
              <a:solidFill>
                <a:srgbClr val="000000"/>
              </a:solidFill>
              <a:latin typeface="Arial"/>
              <a:ea typeface="Arial"/>
              <a:cs typeface="Arial"/>
              <a:sym typeface="Arial"/>
            </a:endParaRPr>
          </a:p>
        </p:txBody>
      </p:sp>
      <p:sp>
        <p:nvSpPr>
          <p:cNvPr id="602" name="Google Shape;602;p28"/>
          <p:cNvSpPr txBox="1"/>
          <p:nvPr/>
        </p:nvSpPr>
        <p:spPr>
          <a:xfrm>
            <a:off x="397323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Big scale</a:t>
            </a:r>
            <a:endParaRPr b="0" i="0" sz="1400" u="none" cap="none" strike="noStrike">
              <a:solidFill>
                <a:srgbClr val="000000"/>
              </a:solidFill>
              <a:latin typeface="Arial"/>
              <a:ea typeface="Arial"/>
              <a:cs typeface="Arial"/>
              <a:sym typeface="Arial"/>
            </a:endParaRPr>
          </a:p>
        </p:txBody>
      </p:sp>
      <p:sp>
        <p:nvSpPr>
          <p:cNvPr id="603" name="Google Shape;603;p28"/>
          <p:cNvSpPr txBox="1"/>
          <p:nvPr/>
        </p:nvSpPr>
        <p:spPr>
          <a:xfrm>
            <a:off x="4679778"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Bookmark</a:t>
            </a:r>
            <a:endParaRPr b="0" i="0" sz="1400" u="none" cap="none" strike="noStrike">
              <a:solidFill>
                <a:srgbClr val="000000"/>
              </a:solidFill>
              <a:latin typeface="Arial"/>
              <a:ea typeface="Arial"/>
              <a:cs typeface="Arial"/>
              <a:sym typeface="Arial"/>
            </a:endParaRPr>
          </a:p>
        </p:txBody>
      </p:sp>
      <p:sp>
        <p:nvSpPr>
          <p:cNvPr id="604" name="Google Shape;604;p28"/>
          <p:cNvSpPr txBox="1"/>
          <p:nvPr/>
        </p:nvSpPr>
        <p:spPr>
          <a:xfrm>
            <a:off x="538632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 2</a:t>
            </a:r>
            <a:endParaRPr b="0" i="0" sz="1400" u="none" cap="none" strike="noStrike">
              <a:solidFill>
                <a:srgbClr val="000000"/>
              </a:solidFill>
              <a:latin typeface="Arial"/>
              <a:ea typeface="Arial"/>
              <a:cs typeface="Arial"/>
              <a:sym typeface="Arial"/>
            </a:endParaRPr>
          </a:p>
        </p:txBody>
      </p:sp>
      <p:sp>
        <p:nvSpPr>
          <p:cNvPr id="605" name="Google Shape;605;p28"/>
          <p:cNvSpPr txBox="1"/>
          <p:nvPr/>
        </p:nvSpPr>
        <p:spPr>
          <a:xfrm>
            <a:off x="609286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 alt</a:t>
            </a:r>
            <a:endParaRPr b="0" i="0" sz="1400" u="none" cap="none" strike="noStrike">
              <a:solidFill>
                <a:srgbClr val="000000"/>
              </a:solidFill>
              <a:latin typeface="Arial"/>
              <a:ea typeface="Arial"/>
              <a:cs typeface="Arial"/>
              <a:sym typeface="Arial"/>
            </a:endParaRPr>
          </a:p>
        </p:txBody>
      </p:sp>
      <p:sp>
        <p:nvSpPr>
          <p:cNvPr id="606" name="Google Shape;606;p28"/>
          <p:cNvSpPr txBox="1"/>
          <p:nvPr/>
        </p:nvSpPr>
        <p:spPr>
          <a:xfrm>
            <a:off x="679941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Business partnerup</a:t>
            </a:r>
            <a:endParaRPr b="0" i="0" sz="800" u="none" cap="none" strike="noStrike">
              <a:solidFill>
                <a:schemeClr val="lt1"/>
              </a:solidFill>
              <a:latin typeface="Arial"/>
              <a:ea typeface="Arial"/>
              <a:cs typeface="Arial"/>
              <a:sym typeface="Arial"/>
            </a:endParaRPr>
          </a:p>
        </p:txBody>
      </p:sp>
      <p:sp>
        <p:nvSpPr>
          <p:cNvPr id="607" name="Google Shape;607;p28"/>
          <p:cNvSpPr txBox="1"/>
          <p:nvPr/>
        </p:nvSpPr>
        <p:spPr>
          <a:xfrm>
            <a:off x="7505958"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Certification</a:t>
            </a:r>
            <a:endParaRPr b="0" i="0" sz="1400" u="none" cap="none" strike="noStrike">
              <a:solidFill>
                <a:srgbClr val="000000"/>
              </a:solidFill>
              <a:latin typeface="Arial"/>
              <a:ea typeface="Arial"/>
              <a:cs typeface="Arial"/>
              <a:sym typeface="Arial"/>
            </a:endParaRPr>
          </a:p>
        </p:txBody>
      </p:sp>
      <p:sp>
        <p:nvSpPr>
          <p:cNvPr id="608" name="Google Shape;608;p28"/>
          <p:cNvSpPr txBox="1"/>
          <p:nvPr/>
        </p:nvSpPr>
        <p:spPr>
          <a:xfrm>
            <a:off x="8212503" y="1710252"/>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Chart</a:t>
            </a:r>
            <a:endParaRPr b="0" i="0" sz="1400" u="none" cap="none" strike="noStrike">
              <a:solidFill>
                <a:srgbClr val="000000"/>
              </a:solidFill>
              <a:latin typeface="Arial"/>
              <a:ea typeface="Arial"/>
              <a:cs typeface="Arial"/>
              <a:sym typeface="Arial"/>
            </a:endParaRPr>
          </a:p>
        </p:txBody>
      </p:sp>
      <p:sp>
        <p:nvSpPr>
          <p:cNvPr id="609" name="Google Shape;609;p28"/>
          <p:cNvSpPr txBox="1"/>
          <p:nvPr/>
        </p:nvSpPr>
        <p:spPr>
          <a:xfrm>
            <a:off x="891904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2</a:t>
            </a:r>
            <a:endParaRPr b="0" i="0" sz="1400" u="none" cap="none" strike="noStrike">
              <a:solidFill>
                <a:srgbClr val="000000"/>
              </a:solidFill>
              <a:latin typeface="Arial"/>
              <a:ea typeface="Arial"/>
              <a:cs typeface="Arial"/>
              <a:sym typeface="Arial"/>
            </a:endParaRPr>
          </a:p>
        </p:txBody>
      </p:sp>
      <p:sp>
        <p:nvSpPr>
          <p:cNvPr id="610" name="Google Shape;610;p28"/>
          <p:cNvSpPr txBox="1"/>
          <p:nvPr/>
        </p:nvSpPr>
        <p:spPr>
          <a:xfrm>
            <a:off x="9625593"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 3</a:t>
            </a:r>
            <a:endParaRPr b="0" i="0" sz="1400" u="none" cap="none" strike="noStrike">
              <a:solidFill>
                <a:srgbClr val="000000"/>
              </a:solidFill>
              <a:latin typeface="Arial"/>
              <a:ea typeface="Arial"/>
              <a:cs typeface="Arial"/>
              <a:sym typeface="Arial"/>
            </a:endParaRPr>
          </a:p>
        </p:txBody>
      </p:sp>
      <p:sp>
        <p:nvSpPr>
          <p:cNvPr id="611" name="Google Shape;611;p28"/>
          <p:cNvSpPr txBox="1"/>
          <p:nvPr/>
        </p:nvSpPr>
        <p:spPr>
          <a:xfrm>
            <a:off x="10332138"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 foundation</a:t>
            </a:r>
            <a:endParaRPr b="0" i="0" sz="1400" u="none" cap="none" strike="noStrike">
              <a:solidFill>
                <a:srgbClr val="000000"/>
              </a:solidFill>
              <a:latin typeface="Arial"/>
              <a:ea typeface="Arial"/>
              <a:cs typeface="Arial"/>
              <a:sym typeface="Arial"/>
            </a:endParaRPr>
          </a:p>
        </p:txBody>
      </p:sp>
      <p:sp>
        <p:nvSpPr>
          <p:cNvPr id="612" name="Google Shape;612;p28"/>
          <p:cNvSpPr txBox="1"/>
          <p:nvPr/>
        </p:nvSpPr>
        <p:spPr>
          <a:xfrm>
            <a:off x="11038681" y="1710252"/>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Web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expert</a:t>
            </a:r>
            <a:endParaRPr b="0" i="0" sz="1400" u="none" cap="none" strike="noStrike">
              <a:solidFill>
                <a:srgbClr val="000000"/>
              </a:solidFill>
              <a:latin typeface="Arial"/>
              <a:ea typeface="Arial"/>
              <a:cs typeface="Arial"/>
              <a:sym typeface="Arial"/>
            </a:endParaRPr>
          </a:p>
        </p:txBody>
      </p:sp>
      <p:sp>
        <p:nvSpPr>
          <p:cNvPr id="613" name="Google Shape;613;p28"/>
          <p:cNvSpPr txBox="1"/>
          <p:nvPr/>
        </p:nvSpPr>
        <p:spPr>
          <a:xfrm>
            <a:off x="44050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Course-orchestrator</a:t>
            </a:r>
            <a:endParaRPr b="0" i="0" sz="1400" u="none" cap="none" strike="noStrike">
              <a:solidFill>
                <a:srgbClr val="000000"/>
              </a:solidFill>
              <a:latin typeface="Arial"/>
              <a:ea typeface="Arial"/>
              <a:cs typeface="Arial"/>
              <a:sym typeface="Arial"/>
            </a:endParaRPr>
          </a:p>
        </p:txBody>
      </p:sp>
      <p:sp>
        <p:nvSpPr>
          <p:cNvPr id="614" name="Google Shape;614;p28"/>
          <p:cNvSpPr txBox="1"/>
          <p:nvPr/>
        </p:nvSpPr>
        <p:spPr>
          <a:xfrm>
            <a:off x="114705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CRM</a:t>
            </a:r>
            <a:endParaRPr b="0" i="0" sz="1400" u="none" cap="none" strike="noStrike">
              <a:solidFill>
                <a:srgbClr val="000000"/>
              </a:solidFill>
              <a:latin typeface="Arial"/>
              <a:ea typeface="Arial"/>
              <a:cs typeface="Arial"/>
              <a:sym typeface="Arial"/>
            </a:endParaRPr>
          </a:p>
        </p:txBody>
      </p:sp>
      <p:sp>
        <p:nvSpPr>
          <p:cNvPr id="615" name="Google Shape;615;p28"/>
          <p:cNvSpPr txBox="1"/>
          <p:nvPr/>
        </p:nvSpPr>
        <p:spPr>
          <a:xfrm>
            <a:off x="185359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Crown</a:t>
            </a:r>
            <a:endParaRPr b="0" i="0" sz="1400" u="none" cap="none" strike="noStrike">
              <a:solidFill>
                <a:srgbClr val="000000"/>
              </a:solidFill>
              <a:latin typeface="Arial"/>
              <a:ea typeface="Arial"/>
              <a:cs typeface="Arial"/>
              <a:sym typeface="Arial"/>
            </a:endParaRPr>
          </a:p>
        </p:txBody>
      </p:sp>
      <p:sp>
        <p:nvSpPr>
          <p:cNvPr id="616" name="Google Shape;616;p28"/>
          <p:cNvSpPr txBox="1"/>
          <p:nvPr/>
        </p:nvSpPr>
        <p:spPr>
          <a:xfrm>
            <a:off x="2560143"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Cultural acceptance</a:t>
            </a:r>
            <a:endParaRPr b="0" i="0" sz="1400" u="none" cap="none" strike="noStrike">
              <a:solidFill>
                <a:srgbClr val="000000"/>
              </a:solidFill>
              <a:latin typeface="Arial"/>
              <a:ea typeface="Arial"/>
              <a:cs typeface="Arial"/>
              <a:sym typeface="Arial"/>
            </a:endParaRPr>
          </a:p>
        </p:txBody>
      </p:sp>
      <p:sp>
        <p:nvSpPr>
          <p:cNvPr id="617" name="Google Shape;617;p28"/>
          <p:cNvSpPr txBox="1"/>
          <p:nvPr/>
        </p:nvSpPr>
        <p:spPr>
          <a:xfrm>
            <a:off x="326668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Desktop program</a:t>
            </a:r>
            <a:endParaRPr b="0" i="0" sz="1400" u="none" cap="none" strike="noStrike">
              <a:solidFill>
                <a:srgbClr val="000000"/>
              </a:solidFill>
              <a:latin typeface="Arial"/>
              <a:ea typeface="Arial"/>
              <a:cs typeface="Arial"/>
              <a:sym typeface="Arial"/>
            </a:endParaRPr>
          </a:p>
        </p:txBody>
      </p:sp>
      <p:sp>
        <p:nvSpPr>
          <p:cNvPr id="618" name="Google Shape;618;p28"/>
          <p:cNvSpPr txBox="1"/>
          <p:nvPr/>
        </p:nvSpPr>
        <p:spPr>
          <a:xfrm>
            <a:off x="397323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Decrease</a:t>
            </a:r>
            <a:endParaRPr b="0" i="0" sz="1400" u="none" cap="none" strike="noStrike">
              <a:solidFill>
                <a:srgbClr val="000000"/>
              </a:solidFill>
              <a:latin typeface="Arial"/>
              <a:ea typeface="Arial"/>
              <a:cs typeface="Arial"/>
              <a:sym typeface="Arial"/>
            </a:endParaRPr>
          </a:p>
        </p:txBody>
      </p:sp>
      <p:sp>
        <p:nvSpPr>
          <p:cNvPr id="619" name="Google Shape;619;p28"/>
          <p:cNvSpPr txBox="1"/>
          <p:nvPr/>
        </p:nvSpPr>
        <p:spPr>
          <a:xfrm>
            <a:off x="467977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Document</a:t>
            </a:r>
            <a:endParaRPr b="0" i="0" sz="1400" u="none" cap="none" strike="noStrike">
              <a:solidFill>
                <a:srgbClr val="000000"/>
              </a:solidFill>
              <a:latin typeface="Arial"/>
              <a:ea typeface="Arial"/>
              <a:cs typeface="Arial"/>
              <a:sym typeface="Arial"/>
            </a:endParaRPr>
          </a:p>
        </p:txBody>
      </p:sp>
      <p:sp>
        <p:nvSpPr>
          <p:cNvPr id="620" name="Google Shape;620;p28"/>
          <p:cNvSpPr txBox="1"/>
          <p:nvPr/>
        </p:nvSpPr>
        <p:spPr>
          <a:xfrm>
            <a:off x="538632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Done</a:t>
            </a:r>
            <a:endParaRPr b="0" i="0" sz="1400" u="none" cap="none" strike="noStrike">
              <a:solidFill>
                <a:srgbClr val="000000"/>
              </a:solidFill>
              <a:latin typeface="Arial"/>
              <a:ea typeface="Arial"/>
              <a:cs typeface="Arial"/>
              <a:sym typeface="Arial"/>
            </a:endParaRPr>
          </a:p>
        </p:txBody>
      </p:sp>
      <p:sp>
        <p:nvSpPr>
          <p:cNvPr id="621" name="Google Shape;621;p28"/>
          <p:cNvSpPr txBox="1"/>
          <p:nvPr/>
        </p:nvSpPr>
        <p:spPr>
          <a:xfrm>
            <a:off x="609286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Ease of use</a:t>
            </a:r>
            <a:endParaRPr b="0" i="0" sz="1400" u="none" cap="none" strike="noStrike">
              <a:solidFill>
                <a:srgbClr val="000000"/>
              </a:solidFill>
              <a:latin typeface="Arial"/>
              <a:ea typeface="Arial"/>
              <a:cs typeface="Arial"/>
              <a:sym typeface="Arial"/>
            </a:endParaRPr>
          </a:p>
        </p:txBody>
      </p:sp>
      <p:sp>
        <p:nvSpPr>
          <p:cNvPr id="622" name="Google Shape;622;p28"/>
          <p:cNvSpPr txBox="1"/>
          <p:nvPr/>
        </p:nvSpPr>
        <p:spPr>
          <a:xfrm>
            <a:off x="6799413"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First reply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by email</a:t>
            </a:r>
            <a:endParaRPr b="0" i="0" sz="1400" u="none" cap="none" strike="noStrike">
              <a:solidFill>
                <a:srgbClr val="000000"/>
              </a:solidFill>
              <a:latin typeface="Arial"/>
              <a:ea typeface="Arial"/>
              <a:cs typeface="Arial"/>
              <a:sym typeface="Arial"/>
            </a:endParaRPr>
          </a:p>
        </p:txBody>
      </p:sp>
      <p:sp>
        <p:nvSpPr>
          <p:cNvPr id="623" name="Google Shape;623;p28"/>
          <p:cNvSpPr txBox="1"/>
          <p:nvPr/>
        </p:nvSpPr>
        <p:spPr>
          <a:xfrm>
            <a:off x="750595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Flexibility</a:t>
            </a:r>
            <a:endParaRPr b="0" i="0" sz="1400" u="none" cap="none" strike="noStrike">
              <a:solidFill>
                <a:srgbClr val="000000"/>
              </a:solidFill>
              <a:latin typeface="Arial"/>
              <a:ea typeface="Arial"/>
              <a:cs typeface="Arial"/>
              <a:sym typeface="Arial"/>
            </a:endParaRPr>
          </a:p>
        </p:txBody>
      </p:sp>
      <p:sp>
        <p:nvSpPr>
          <p:cNvPr id="624" name="Google Shape;624;p28"/>
          <p:cNvSpPr txBox="1"/>
          <p:nvPr/>
        </p:nvSpPr>
        <p:spPr>
          <a:xfrm>
            <a:off x="821250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Goals</a:t>
            </a:r>
            <a:endParaRPr b="0" i="0" sz="1400" u="none" cap="none" strike="noStrike">
              <a:solidFill>
                <a:srgbClr val="000000"/>
              </a:solidFill>
              <a:latin typeface="Arial"/>
              <a:ea typeface="Arial"/>
              <a:cs typeface="Arial"/>
              <a:sym typeface="Arial"/>
            </a:endParaRPr>
          </a:p>
        </p:txBody>
      </p:sp>
      <p:sp>
        <p:nvSpPr>
          <p:cNvPr id="625" name="Google Shape;625;p28"/>
          <p:cNvSpPr txBox="1"/>
          <p:nvPr/>
        </p:nvSpPr>
        <p:spPr>
          <a:xfrm>
            <a:off x="8919048" y="2532310"/>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Group of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users</a:t>
            </a:r>
            <a:endParaRPr b="0" i="0" sz="1400" u="none" cap="none" strike="noStrike">
              <a:solidFill>
                <a:srgbClr val="000000"/>
              </a:solidFill>
              <a:latin typeface="Arial"/>
              <a:ea typeface="Arial"/>
              <a:cs typeface="Arial"/>
              <a:sym typeface="Arial"/>
            </a:endParaRPr>
          </a:p>
        </p:txBody>
      </p:sp>
      <p:sp>
        <p:nvSpPr>
          <p:cNvPr id="626" name="Google Shape;626;p28"/>
          <p:cNvSpPr txBox="1"/>
          <p:nvPr/>
        </p:nvSpPr>
        <p:spPr>
          <a:xfrm>
            <a:off x="9625593"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Growth</a:t>
            </a:r>
            <a:endParaRPr b="0" i="0" sz="1400" u="none" cap="none" strike="noStrike">
              <a:solidFill>
                <a:srgbClr val="000000"/>
              </a:solidFill>
              <a:latin typeface="Arial"/>
              <a:ea typeface="Arial"/>
              <a:cs typeface="Arial"/>
              <a:sym typeface="Arial"/>
            </a:endParaRPr>
          </a:p>
        </p:txBody>
      </p:sp>
      <p:sp>
        <p:nvSpPr>
          <p:cNvPr id="627" name="Google Shape;627;p28"/>
          <p:cNvSpPr txBox="1"/>
          <p:nvPr/>
        </p:nvSpPr>
        <p:spPr>
          <a:xfrm>
            <a:off x="10332138"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Heart</a:t>
            </a:r>
            <a:endParaRPr b="0" i="0" sz="1400" u="none" cap="none" strike="noStrike">
              <a:solidFill>
                <a:srgbClr val="000000"/>
              </a:solidFill>
              <a:latin typeface="Arial"/>
              <a:ea typeface="Arial"/>
              <a:cs typeface="Arial"/>
              <a:sym typeface="Arial"/>
            </a:endParaRPr>
          </a:p>
        </p:txBody>
      </p:sp>
      <p:sp>
        <p:nvSpPr>
          <p:cNvPr id="628" name="Google Shape;628;p28"/>
          <p:cNvSpPr txBox="1"/>
          <p:nvPr/>
        </p:nvSpPr>
        <p:spPr>
          <a:xfrm>
            <a:off x="11038681" y="2532310"/>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Warning</a:t>
            </a:r>
            <a:endParaRPr b="0" i="0" sz="1400" u="none" cap="none" strike="noStrike">
              <a:solidFill>
                <a:srgbClr val="000000"/>
              </a:solidFill>
              <a:latin typeface="Arial"/>
              <a:ea typeface="Arial"/>
              <a:cs typeface="Arial"/>
              <a:sym typeface="Arial"/>
            </a:endParaRPr>
          </a:p>
        </p:txBody>
      </p:sp>
      <p:sp>
        <p:nvSpPr>
          <p:cNvPr id="629" name="Google Shape;629;p28"/>
          <p:cNvSpPr txBox="1"/>
          <p:nvPr/>
        </p:nvSpPr>
        <p:spPr>
          <a:xfrm>
            <a:off x="44050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Home</a:t>
            </a:r>
            <a:endParaRPr b="0" i="0" sz="1400" u="none" cap="none" strike="noStrike">
              <a:solidFill>
                <a:srgbClr val="000000"/>
              </a:solidFill>
              <a:latin typeface="Arial"/>
              <a:ea typeface="Arial"/>
              <a:cs typeface="Arial"/>
              <a:sym typeface="Arial"/>
            </a:endParaRPr>
          </a:p>
        </p:txBody>
      </p:sp>
      <p:sp>
        <p:nvSpPr>
          <p:cNvPr id="630" name="Google Shape;630;p28"/>
          <p:cNvSpPr txBox="1"/>
          <p:nvPr/>
        </p:nvSpPr>
        <p:spPr>
          <a:xfrm>
            <a:off x="114705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Hourglass</a:t>
            </a:r>
            <a:endParaRPr b="0" i="0" sz="1400" u="none" cap="none" strike="noStrike">
              <a:solidFill>
                <a:srgbClr val="000000"/>
              </a:solidFill>
              <a:latin typeface="Arial"/>
              <a:ea typeface="Arial"/>
              <a:cs typeface="Arial"/>
              <a:sym typeface="Arial"/>
            </a:endParaRPr>
          </a:p>
        </p:txBody>
      </p:sp>
      <p:sp>
        <p:nvSpPr>
          <p:cNvPr id="631" name="Google Shape;631;p28"/>
          <p:cNvSpPr txBox="1"/>
          <p:nvPr/>
        </p:nvSpPr>
        <p:spPr>
          <a:xfrm>
            <a:off x="185359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632" name="Google Shape;632;p28"/>
          <p:cNvSpPr txBox="1"/>
          <p:nvPr/>
        </p:nvSpPr>
        <p:spPr>
          <a:xfrm>
            <a:off x="256014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633" name="Google Shape;633;p28"/>
          <p:cNvSpPr txBox="1"/>
          <p:nvPr/>
        </p:nvSpPr>
        <p:spPr>
          <a:xfrm>
            <a:off x="326668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634" name="Google Shape;634;p28"/>
          <p:cNvSpPr txBox="1"/>
          <p:nvPr/>
        </p:nvSpPr>
        <p:spPr>
          <a:xfrm>
            <a:off x="397323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Icon Name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635" name="Google Shape;635;p28"/>
          <p:cNvSpPr txBox="1"/>
          <p:nvPr/>
        </p:nvSpPr>
        <p:spPr>
          <a:xfrm>
            <a:off x="467977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 open</a:t>
            </a:r>
            <a:endParaRPr b="0" i="0" sz="1400" u="none" cap="none" strike="noStrike">
              <a:solidFill>
                <a:srgbClr val="000000"/>
              </a:solidFill>
              <a:latin typeface="Arial"/>
              <a:ea typeface="Arial"/>
              <a:cs typeface="Arial"/>
              <a:sym typeface="Arial"/>
            </a:endParaRPr>
          </a:p>
        </p:txBody>
      </p:sp>
      <p:sp>
        <p:nvSpPr>
          <p:cNvPr id="636" name="Google Shape;636;p28"/>
          <p:cNvSpPr txBox="1"/>
          <p:nvPr/>
        </p:nvSpPr>
        <p:spPr>
          <a:xfrm>
            <a:off x="538632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Lock</a:t>
            </a:r>
            <a:endParaRPr b="0" i="0" sz="1400" u="none" cap="none" strike="noStrike">
              <a:solidFill>
                <a:srgbClr val="000000"/>
              </a:solidFill>
              <a:latin typeface="Arial"/>
              <a:ea typeface="Arial"/>
              <a:cs typeface="Arial"/>
              <a:sym typeface="Arial"/>
            </a:endParaRPr>
          </a:p>
        </p:txBody>
      </p:sp>
      <p:sp>
        <p:nvSpPr>
          <p:cNvPr id="637" name="Google Shape;637;p28"/>
          <p:cNvSpPr txBox="1"/>
          <p:nvPr/>
        </p:nvSpPr>
        <p:spPr>
          <a:xfrm>
            <a:off x="609286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Low cost 2</a:t>
            </a:r>
            <a:endParaRPr b="0" i="0" sz="1400" u="none" cap="none" strike="noStrike">
              <a:solidFill>
                <a:srgbClr val="000000"/>
              </a:solidFill>
              <a:latin typeface="Arial"/>
              <a:ea typeface="Arial"/>
              <a:cs typeface="Arial"/>
              <a:sym typeface="Arial"/>
            </a:endParaRPr>
          </a:p>
        </p:txBody>
      </p:sp>
      <p:sp>
        <p:nvSpPr>
          <p:cNvPr id="638" name="Google Shape;638;p28"/>
          <p:cNvSpPr txBox="1"/>
          <p:nvPr/>
        </p:nvSpPr>
        <p:spPr>
          <a:xfrm>
            <a:off x="679941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Low Cost</a:t>
            </a:r>
            <a:endParaRPr b="0" i="0" sz="1400" u="none" cap="none" strike="noStrike">
              <a:solidFill>
                <a:srgbClr val="000000"/>
              </a:solidFill>
              <a:latin typeface="Arial"/>
              <a:ea typeface="Arial"/>
              <a:cs typeface="Arial"/>
              <a:sym typeface="Arial"/>
            </a:endParaRPr>
          </a:p>
        </p:txBody>
      </p:sp>
      <p:sp>
        <p:nvSpPr>
          <p:cNvPr id="639" name="Google Shape;639;p28"/>
          <p:cNvSpPr txBox="1"/>
          <p:nvPr/>
        </p:nvSpPr>
        <p:spPr>
          <a:xfrm>
            <a:off x="750595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Macro recording</a:t>
            </a:r>
            <a:endParaRPr b="0" i="0" sz="1400" u="none" cap="none" strike="noStrike">
              <a:solidFill>
                <a:srgbClr val="000000"/>
              </a:solidFill>
              <a:latin typeface="Arial"/>
              <a:ea typeface="Arial"/>
              <a:cs typeface="Arial"/>
              <a:sym typeface="Arial"/>
            </a:endParaRPr>
          </a:p>
        </p:txBody>
      </p:sp>
      <p:sp>
        <p:nvSpPr>
          <p:cNvPr id="640" name="Google Shape;640;p28"/>
          <p:cNvSpPr txBox="1"/>
          <p:nvPr/>
        </p:nvSpPr>
        <p:spPr>
          <a:xfrm>
            <a:off x="8212503"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Manage documents</a:t>
            </a:r>
            <a:endParaRPr b="0" i="0" sz="1400" u="none" cap="none" strike="noStrike">
              <a:solidFill>
                <a:srgbClr val="000000"/>
              </a:solidFill>
              <a:latin typeface="Arial"/>
              <a:ea typeface="Arial"/>
              <a:cs typeface="Arial"/>
              <a:sym typeface="Arial"/>
            </a:endParaRPr>
          </a:p>
        </p:txBody>
      </p:sp>
      <p:sp>
        <p:nvSpPr>
          <p:cNvPr id="641" name="Google Shape;641;p28"/>
          <p:cNvSpPr txBox="1"/>
          <p:nvPr/>
        </p:nvSpPr>
        <p:spPr>
          <a:xfrm>
            <a:off x="8919048" y="338100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642" name="Google Shape;642;p28"/>
          <p:cNvSpPr txBox="1"/>
          <p:nvPr/>
        </p:nvSpPr>
        <p:spPr>
          <a:xfrm>
            <a:off x="9625593"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Managing</a:t>
            </a:r>
            <a:endParaRPr b="0" i="0" sz="1400" u="none" cap="none" strike="noStrike">
              <a:solidFill>
                <a:srgbClr val="000000"/>
              </a:solidFill>
              <a:latin typeface="Arial"/>
              <a:ea typeface="Arial"/>
              <a:cs typeface="Arial"/>
              <a:sym typeface="Arial"/>
            </a:endParaRPr>
          </a:p>
        </p:txBody>
      </p:sp>
      <p:sp>
        <p:nvSpPr>
          <p:cNvPr id="643" name="Google Shape;643;p28"/>
          <p:cNvSpPr txBox="1"/>
          <p:nvPr/>
        </p:nvSpPr>
        <p:spPr>
          <a:xfrm>
            <a:off x="10332138"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 2</a:t>
            </a:r>
            <a:endParaRPr b="0" i="0" sz="1400" u="none" cap="none" strike="noStrike">
              <a:solidFill>
                <a:srgbClr val="000000"/>
              </a:solidFill>
              <a:latin typeface="Arial"/>
              <a:ea typeface="Arial"/>
              <a:cs typeface="Arial"/>
              <a:sym typeface="Arial"/>
            </a:endParaRPr>
          </a:p>
        </p:txBody>
      </p:sp>
      <p:sp>
        <p:nvSpPr>
          <p:cNvPr id="644" name="Google Shape;644;p28"/>
          <p:cNvSpPr txBox="1"/>
          <p:nvPr/>
        </p:nvSpPr>
        <p:spPr>
          <a:xfrm>
            <a:off x="11038681" y="338100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on</a:t>
            </a:r>
            <a:endParaRPr b="0" i="0" sz="1400" u="none" cap="none" strike="noStrike">
              <a:solidFill>
                <a:srgbClr val="000000"/>
              </a:solidFill>
              <a:latin typeface="Arial"/>
              <a:ea typeface="Arial"/>
              <a:cs typeface="Arial"/>
              <a:sym typeface="Arial"/>
            </a:endParaRPr>
          </a:p>
        </p:txBody>
      </p:sp>
      <p:sp>
        <p:nvSpPr>
          <p:cNvPr id="645" name="Google Shape;645;p28"/>
          <p:cNvSpPr txBox="1"/>
          <p:nvPr/>
        </p:nvSpPr>
        <p:spPr>
          <a:xfrm>
            <a:off x="44050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 alt</a:t>
            </a:r>
            <a:endParaRPr b="0" i="0" sz="1400" u="none" cap="none" strike="noStrike">
              <a:solidFill>
                <a:srgbClr val="000000"/>
              </a:solidFill>
              <a:latin typeface="Arial"/>
              <a:ea typeface="Arial"/>
              <a:cs typeface="Arial"/>
              <a:sym typeface="Arial"/>
            </a:endParaRPr>
          </a:p>
        </p:txBody>
      </p:sp>
      <p:sp>
        <p:nvSpPr>
          <p:cNvPr id="646" name="Google Shape;646;p28"/>
          <p:cNvSpPr txBox="1"/>
          <p:nvPr/>
        </p:nvSpPr>
        <p:spPr>
          <a:xfrm>
            <a:off x="114705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647" name="Google Shape;647;p28"/>
          <p:cNvSpPr txBox="1"/>
          <p:nvPr/>
        </p:nvSpPr>
        <p:spPr>
          <a:xfrm>
            <a:off x="185359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Media</a:t>
            </a:r>
            <a:endParaRPr b="0" i="0" sz="1400" u="none" cap="none" strike="noStrike">
              <a:solidFill>
                <a:srgbClr val="000000"/>
              </a:solidFill>
              <a:latin typeface="Arial"/>
              <a:ea typeface="Arial"/>
              <a:cs typeface="Arial"/>
              <a:sym typeface="Arial"/>
            </a:endParaRPr>
          </a:p>
        </p:txBody>
      </p:sp>
      <p:sp>
        <p:nvSpPr>
          <p:cNvPr id="648" name="Google Shape;648;p28"/>
          <p:cNvSpPr txBox="1"/>
          <p:nvPr/>
        </p:nvSpPr>
        <p:spPr>
          <a:xfrm>
            <a:off x="256014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Pivot</a:t>
            </a:r>
            <a:endParaRPr b="0" i="0" sz="1400" u="none" cap="none" strike="noStrike">
              <a:solidFill>
                <a:srgbClr val="000000"/>
              </a:solidFill>
              <a:latin typeface="Arial"/>
              <a:ea typeface="Arial"/>
              <a:cs typeface="Arial"/>
              <a:sym typeface="Arial"/>
            </a:endParaRPr>
          </a:p>
        </p:txBody>
      </p:sp>
      <p:sp>
        <p:nvSpPr>
          <p:cNvPr id="649" name="Google Shape;649;p28"/>
          <p:cNvSpPr txBox="1"/>
          <p:nvPr/>
        </p:nvSpPr>
        <p:spPr>
          <a:xfrm>
            <a:off x="326668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Plugin</a:t>
            </a:r>
            <a:endParaRPr b="0" i="0" sz="1400" u="none" cap="none" strike="noStrike">
              <a:solidFill>
                <a:srgbClr val="000000"/>
              </a:solidFill>
              <a:latin typeface="Arial"/>
              <a:ea typeface="Arial"/>
              <a:cs typeface="Arial"/>
              <a:sym typeface="Arial"/>
            </a:endParaRPr>
          </a:p>
        </p:txBody>
      </p:sp>
      <p:sp>
        <p:nvSpPr>
          <p:cNvPr id="650" name="Google Shape;650;p28"/>
          <p:cNvSpPr txBox="1"/>
          <p:nvPr/>
        </p:nvSpPr>
        <p:spPr>
          <a:xfrm>
            <a:off x="3941377" y="4214791"/>
            <a:ext cx="773348"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 alt</a:t>
            </a:r>
            <a:endParaRPr b="0" i="0" sz="1400" u="none" cap="none" strike="noStrike">
              <a:solidFill>
                <a:srgbClr val="000000"/>
              </a:solidFill>
              <a:latin typeface="Arial"/>
              <a:ea typeface="Arial"/>
              <a:cs typeface="Arial"/>
              <a:sym typeface="Arial"/>
            </a:endParaRPr>
          </a:p>
        </p:txBody>
      </p:sp>
      <p:sp>
        <p:nvSpPr>
          <p:cNvPr id="651" name="Google Shape;651;p28"/>
          <p:cNvSpPr txBox="1"/>
          <p:nvPr/>
        </p:nvSpPr>
        <p:spPr>
          <a:xfrm>
            <a:off x="467977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Process Identification</a:t>
            </a:r>
            <a:endParaRPr b="0" i="0" sz="1400" u="none" cap="none" strike="noStrike">
              <a:solidFill>
                <a:srgbClr val="000000"/>
              </a:solidFill>
              <a:latin typeface="Arial"/>
              <a:ea typeface="Arial"/>
              <a:cs typeface="Arial"/>
              <a:sym typeface="Arial"/>
            </a:endParaRPr>
          </a:p>
        </p:txBody>
      </p:sp>
      <p:sp>
        <p:nvSpPr>
          <p:cNvPr id="652" name="Google Shape;652;p28"/>
          <p:cNvSpPr txBox="1"/>
          <p:nvPr/>
        </p:nvSpPr>
        <p:spPr>
          <a:xfrm>
            <a:off x="538632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Project</a:t>
            </a:r>
            <a:endParaRPr b="0" i="0" sz="1400" u="none" cap="none" strike="noStrike">
              <a:solidFill>
                <a:srgbClr val="000000"/>
              </a:solidFill>
              <a:latin typeface="Arial"/>
              <a:ea typeface="Arial"/>
              <a:cs typeface="Arial"/>
              <a:sym typeface="Arial"/>
            </a:endParaRPr>
          </a:p>
        </p:txBody>
      </p:sp>
      <p:sp>
        <p:nvSpPr>
          <p:cNvPr id="653" name="Google Shape;653;p28"/>
          <p:cNvSpPr txBox="1"/>
          <p:nvPr/>
        </p:nvSpPr>
        <p:spPr>
          <a:xfrm>
            <a:off x="609286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Promoter bullhorn</a:t>
            </a:r>
            <a:endParaRPr b="0" i="0" sz="1400" u="none" cap="none" strike="noStrike">
              <a:solidFill>
                <a:srgbClr val="000000"/>
              </a:solidFill>
              <a:latin typeface="Arial"/>
              <a:ea typeface="Arial"/>
              <a:cs typeface="Arial"/>
              <a:sym typeface="Arial"/>
            </a:endParaRPr>
          </a:p>
        </p:txBody>
      </p:sp>
      <p:sp>
        <p:nvSpPr>
          <p:cNvPr id="654" name="Google Shape;654;p28"/>
          <p:cNvSpPr txBox="1"/>
          <p:nvPr/>
        </p:nvSpPr>
        <p:spPr>
          <a:xfrm>
            <a:off x="6799413"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 2</a:t>
            </a:r>
            <a:endParaRPr b="0" i="0" sz="1400" u="none" cap="none" strike="noStrike">
              <a:solidFill>
                <a:srgbClr val="000000"/>
              </a:solidFill>
              <a:latin typeface="Arial"/>
              <a:ea typeface="Arial"/>
              <a:cs typeface="Arial"/>
              <a:sym typeface="Arial"/>
            </a:endParaRPr>
          </a:p>
        </p:txBody>
      </p:sp>
      <p:sp>
        <p:nvSpPr>
          <p:cNvPr id="655" name="Google Shape;655;p28"/>
          <p:cNvSpPr txBox="1"/>
          <p:nvPr/>
        </p:nvSpPr>
        <p:spPr>
          <a:xfrm>
            <a:off x="750595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Proof of concept</a:t>
            </a:r>
            <a:endParaRPr b="0" i="0" sz="1400" u="none" cap="none" strike="noStrike">
              <a:solidFill>
                <a:srgbClr val="000000"/>
              </a:solidFill>
              <a:latin typeface="Arial"/>
              <a:ea typeface="Arial"/>
              <a:cs typeface="Arial"/>
              <a:sym typeface="Arial"/>
            </a:endParaRPr>
          </a:p>
        </p:txBody>
      </p:sp>
      <p:sp>
        <p:nvSpPr>
          <p:cNvPr id="656" name="Google Shape;656;p28"/>
          <p:cNvSpPr txBox="1"/>
          <p:nvPr/>
        </p:nvSpPr>
        <p:spPr>
          <a:xfrm>
            <a:off x="8212503"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Public sector</a:t>
            </a:r>
            <a:endParaRPr b="0" i="0" sz="1400" u="none" cap="none" strike="noStrike">
              <a:solidFill>
                <a:srgbClr val="000000"/>
              </a:solidFill>
              <a:latin typeface="Arial"/>
              <a:ea typeface="Arial"/>
              <a:cs typeface="Arial"/>
              <a:sym typeface="Arial"/>
            </a:endParaRPr>
          </a:p>
        </p:txBody>
      </p:sp>
      <p:sp>
        <p:nvSpPr>
          <p:cNvPr id="657" name="Google Shape;657;p28"/>
          <p:cNvSpPr txBox="1"/>
          <p:nvPr/>
        </p:nvSpPr>
        <p:spPr>
          <a:xfrm>
            <a:off x="8919048"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QA</a:t>
            </a:r>
            <a:endParaRPr b="0" i="0" sz="1400" u="none" cap="none" strike="noStrike">
              <a:solidFill>
                <a:srgbClr val="000000"/>
              </a:solidFill>
              <a:latin typeface="Arial"/>
              <a:ea typeface="Arial"/>
              <a:cs typeface="Arial"/>
              <a:sym typeface="Arial"/>
            </a:endParaRPr>
          </a:p>
        </p:txBody>
      </p:sp>
      <p:sp>
        <p:nvSpPr>
          <p:cNvPr id="658" name="Google Shape;658;p28"/>
          <p:cNvSpPr txBox="1"/>
          <p:nvPr/>
        </p:nvSpPr>
        <p:spPr>
          <a:xfrm>
            <a:off x="9625593"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answer</a:t>
            </a:r>
            <a:endParaRPr b="0" i="0" sz="1400" u="none" cap="none" strike="noStrike">
              <a:solidFill>
                <a:srgbClr val="000000"/>
              </a:solidFill>
              <a:latin typeface="Arial"/>
              <a:ea typeface="Arial"/>
              <a:cs typeface="Arial"/>
              <a:sym typeface="Arial"/>
            </a:endParaRPr>
          </a:p>
        </p:txBody>
      </p:sp>
      <p:sp>
        <p:nvSpPr>
          <p:cNvPr id="659" name="Google Shape;659;p28"/>
          <p:cNvSpPr txBox="1"/>
          <p:nvPr/>
        </p:nvSpPr>
        <p:spPr>
          <a:xfrm>
            <a:off x="10332138" y="4214791"/>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Question answer alt</a:t>
            </a:r>
            <a:endParaRPr b="0" i="0" sz="1400" u="none" cap="none" strike="noStrike">
              <a:solidFill>
                <a:srgbClr val="000000"/>
              </a:solidFill>
              <a:latin typeface="Arial"/>
              <a:ea typeface="Arial"/>
              <a:cs typeface="Arial"/>
              <a:sym typeface="Arial"/>
            </a:endParaRPr>
          </a:p>
        </p:txBody>
      </p:sp>
      <p:sp>
        <p:nvSpPr>
          <p:cNvPr id="660" name="Google Shape;660;p28"/>
          <p:cNvSpPr txBox="1"/>
          <p:nvPr/>
        </p:nvSpPr>
        <p:spPr>
          <a:xfrm>
            <a:off x="11038681" y="4214791"/>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Visibility off</a:t>
            </a:r>
            <a:endParaRPr b="0" i="0" sz="1400" u="none" cap="none" strike="noStrike">
              <a:solidFill>
                <a:srgbClr val="000000"/>
              </a:solidFill>
              <a:latin typeface="Arial"/>
              <a:ea typeface="Arial"/>
              <a:cs typeface="Arial"/>
              <a:sym typeface="Arial"/>
            </a:endParaRPr>
          </a:p>
        </p:txBody>
      </p:sp>
      <p:sp>
        <p:nvSpPr>
          <p:cNvPr id="661" name="Google Shape;661;p28"/>
          <p:cNvSpPr txBox="1"/>
          <p:nvPr/>
        </p:nvSpPr>
        <p:spPr>
          <a:xfrm>
            <a:off x="44050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Robot unattended</a:t>
            </a:r>
            <a:endParaRPr b="0" i="0" sz="1400" u="none" cap="none" strike="noStrike">
              <a:solidFill>
                <a:srgbClr val="000000"/>
              </a:solidFill>
              <a:latin typeface="Arial"/>
              <a:ea typeface="Arial"/>
              <a:cs typeface="Arial"/>
              <a:sym typeface="Arial"/>
            </a:endParaRPr>
          </a:p>
        </p:txBody>
      </p:sp>
      <p:sp>
        <p:nvSpPr>
          <p:cNvPr id="662" name="Google Shape;662;p28"/>
          <p:cNvSpPr txBox="1"/>
          <p:nvPr/>
        </p:nvSpPr>
        <p:spPr>
          <a:xfrm>
            <a:off x="114705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business analyst</a:t>
            </a:r>
            <a:endParaRPr b="0" i="0" sz="1400" u="none" cap="none" strike="noStrike">
              <a:solidFill>
                <a:srgbClr val="000000"/>
              </a:solidFill>
              <a:latin typeface="Arial"/>
              <a:ea typeface="Arial"/>
              <a:cs typeface="Arial"/>
              <a:sym typeface="Arial"/>
            </a:endParaRPr>
          </a:p>
        </p:txBody>
      </p:sp>
      <p:sp>
        <p:nvSpPr>
          <p:cNvPr id="663" name="Google Shape;663;p28"/>
          <p:cNvSpPr txBox="1"/>
          <p:nvPr/>
        </p:nvSpPr>
        <p:spPr>
          <a:xfrm>
            <a:off x="185359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champion</a:t>
            </a:r>
            <a:endParaRPr b="0" i="0" sz="1400" u="none" cap="none" strike="noStrike">
              <a:solidFill>
                <a:srgbClr val="000000"/>
              </a:solidFill>
              <a:latin typeface="Arial"/>
              <a:ea typeface="Arial"/>
              <a:cs typeface="Arial"/>
              <a:sym typeface="Arial"/>
            </a:endParaRPr>
          </a:p>
        </p:txBody>
      </p:sp>
      <p:sp>
        <p:nvSpPr>
          <p:cNvPr id="664" name="Google Shape;664;p28"/>
          <p:cNvSpPr txBox="1"/>
          <p:nvPr/>
        </p:nvSpPr>
        <p:spPr>
          <a:xfrm>
            <a:off x="256014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developer</a:t>
            </a:r>
            <a:endParaRPr b="0" i="0" sz="1400" u="none" cap="none" strike="noStrike">
              <a:solidFill>
                <a:srgbClr val="000000"/>
              </a:solidFill>
              <a:latin typeface="Arial"/>
              <a:ea typeface="Arial"/>
              <a:cs typeface="Arial"/>
              <a:sym typeface="Arial"/>
            </a:endParaRPr>
          </a:p>
        </p:txBody>
      </p:sp>
      <p:sp>
        <p:nvSpPr>
          <p:cNvPr id="665" name="Google Shape;665;p28"/>
          <p:cNvSpPr txBox="1"/>
          <p:nvPr/>
        </p:nvSpPr>
        <p:spPr>
          <a:xfrm>
            <a:off x="3201237" y="5040026"/>
            <a:ext cx="840538"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infrastructure engineer</a:t>
            </a:r>
            <a:endParaRPr b="0" i="0" sz="1400" u="none" cap="none" strike="noStrike">
              <a:solidFill>
                <a:srgbClr val="000000"/>
              </a:solidFill>
              <a:latin typeface="Arial"/>
              <a:ea typeface="Arial"/>
              <a:cs typeface="Arial"/>
              <a:sym typeface="Arial"/>
            </a:endParaRPr>
          </a:p>
        </p:txBody>
      </p:sp>
      <p:sp>
        <p:nvSpPr>
          <p:cNvPr id="666" name="Google Shape;666;p28"/>
          <p:cNvSpPr txBox="1"/>
          <p:nvPr/>
        </p:nvSpPr>
        <p:spPr>
          <a:xfrm>
            <a:off x="397323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service support</a:t>
            </a:r>
            <a:endParaRPr b="0" i="0" sz="1400" u="none" cap="none" strike="noStrike">
              <a:solidFill>
                <a:srgbClr val="000000"/>
              </a:solidFill>
              <a:latin typeface="Arial"/>
              <a:ea typeface="Arial"/>
              <a:cs typeface="Arial"/>
              <a:sym typeface="Arial"/>
            </a:endParaRPr>
          </a:p>
        </p:txBody>
      </p:sp>
      <p:sp>
        <p:nvSpPr>
          <p:cNvPr id="667" name="Google Shape;667;p28"/>
          <p:cNvSpPr txBox="1"/>
          <p:nvPr/>
        </p:nvSpPr>
        <p:spPr>
          <a:xfrm>
            <a:off x="467977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solution architect</a:t>
            </a:r>
            <a:endParaRPr b="0" i="0" sz="1400" u="none" cap="none" strike="noStrike">
              <a:solidFill>
                <a:srgbClr val="000000"/>
              </a:solidFill>
              <a:latin typeface="Arial"/>
              <a:ea typeface="Arial"/>
              <a:cs typeface="Arial"/>
              <a:sym typeface="Arial"/>
            </a:endParaRPr>
          </a:p>
        </p:txBody>
      </p:sp>
      <p:sp>
        <p:nvSpPr>
          <p:cNvPr id="668" name="Google Shape;668;p28"/>
          <p:cNvSpPr txBox="1"/>
          <p:nvPr/>
        </p:nvSpPr>
        <p:spPr>
          <a:xfrm>
            <a:off x="538632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RPA </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sponsor</a:t>
            </a:r>
            <a:endParaRPr b="0" i="0" sz="1400" u="none" cap="none" strike="noStrike">
              <a:solidFill>
                <a:srgbClr val="000000"/>
              </a:solidFill>
              <a:latin typeface="Arial"/>
              <a:ea typeface="Arial"/>
              <a:cs typeface="Arial"/>
              <a:sym typeface="Arial"/>
            </a:endParaRPr>
          </a:p>
        </p:txBody>
      </p:sp>
      <p:sp>
        <p:nvSpPr>
          <p:cNvPr id="669" name="Google Shape;669;p28"/>
          <p:cNvSpPr txBox="1"/>
          <p:nvPr/>
        </p:nvSpPr>
        <p:spPr>
          <a:xfrm>
            <a:off x="609286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Satellite</a:t>
            </a:r>
            <a:endParaRPr b="0" i="0" sz="1400" u="none" cap="none" strike="noStrike">
              <a:solidFill>
                <a:srgbClr val="000000"/>
              </a:solidFill>
              <a:latin typeface="Arial"/>
              <a:ea typeface="Arial"/>
              <a:cs typeface="Arial"/>
              <a:sym typeface="Arial"/>
            </a:endParaRPr>
          </a:p>
        </p:txBody>
      </p:sp>
      <p:sp>
        <p:nvSpPr>
          <p:cNvPr id="670" name="Google Shape;670;p28"/>
          <p:cNvSpPr txBox="1"/>
          <p:nvPr/>
        </p:nvSpPr>
        <p:spPr>
          <a:xfrm>
            <a:off x="6799413"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integration</a:t>
            </a:r>
            <a:endParaRPr b="0" i="0" sz="1400" u="none" cap="none" strike="noStrike">
              <a:solidFill>
                <a:srgbClr val="000000"/>
              </a:solidFill>
              <a:latin typeface="Arial"/>
              <a:ea typeface="Arial"/>
              <a:cs typeface="Arial"/>
              <a:sym typeface="Arial"/>
            </a:endParaRPr>
          </a:p>
        </p:txBody>
      </p:sp>
      <p:sp>
        <p:nvSpPr>
          <p:cNvPr id="671" name="Google Shape;671;p28"/>
          <p:cNvSpPr txBox="1"/>
          <p:nvPr/>
        </p:nvSpPr>
        <p:spPr>
          <a:xfrm>
            <a:off x="7505958" y="5040026"/>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Seamless</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integration alt</a:t>
            </a:r>
            <a:endParaRPr b="0" i="0" sz="1400" u="none" cap="none" strike="noStrike">
              <a:solidFill>
                <a:srgbClr val="000000"/>
              </a:solidFill>
              <a:latin typeface="Arial"/>
              <a:ea typeface="Arial"/>
              <a:cs typeface="Arial"/>
              <a:sym typeface="Arial"/>
            </a:endParaRPr>
          </a:p>
        </p:txBody>
      </p:sp>
      <p:sp>
        <p:nvSpPr>
          <p:cNvPr id="672" name="Google Shape;672;p28"/>
          <p:cNvSpPr txBox="1"/>
          <p:nvPr/>
        </p:nvSpPr>
        <p:spPr>
          <a:xfrm>
            <a:off x="8212503"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Search</a:t>
            </a:r>
            <a:endParaRPr b="0" i="0" sz="1400" u="none" cap="none" strike="noStrike">
              <a:solidFill>
                <a:srgbClr val="000000"/>
              </a:solidFill>
              <a:latin typeface="Arial"/>
              <a:ea typeface="Arial"/>
              <a:cs typeface="Arial"/>
              <a:sym typeface="Arial"/>
            </a:endParaRPr>
          </a:p>
        </p:txBody>
      </p:sp>
      <p:sp>
        <p:nvSpPr>
          <p:cNvPr id="673" name="Google Shape;673;p28"/>
          <p:cNvSpPr txBox="1"/>
          <p:nvPr/>
        </p:nvSpPr>
        <p:spPr>
          <a:xfrm>
            <a:off x="891904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Student</a:t>
            </a:r>
            <a:endParaRPr b="0" i="0" sz="1400" u="none" cap="none" strike="noStrike">
              <a:solidFill>
                <a:srgbClr val="000000"/>
              </a:solidFill>
              <a:latin typeface="Arial"/>
              <a:ea typeface="Arial"/>
              <a:cs typeface="Arial"/>
              <a:sym typeface="Arial"/>
            </a:endParaRPr>
          </a:p>
        </p:txBody>
      </p:sp>
      <p:sp>
        <p:nvSpPr>
          <p:cNvPr id="674" name="Google Shape;674;p28"/>
          <p:cNvSpPr txBox="1"/>
          <p:nvPr/>
        </p:nvSpPr>
        <p:spPr>
          <a:xfrm>
            <a:off x="9625593"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Studio</a:t>
            </a:r>
            <a:endParaRPr b="0" i="0" sz="1400" u="none" cap="none" strike="noStrike">
              <a:solidFill>
                <a:srgbClr val="000000"/>
              </a:solidFill>
              <a:latin typeface="Arial"/>
              <a:ea typeface="Arial"/>
              <a:cs typeface="Arial"/>
              <a:sym typeface="Arial"/>
            </a:endParaRPr>
          </a:p>
        </p:txBody>
      </p:sp>
      <p:sp>
        <p:nvSpPr>
          <p:cNvPr id="675" name="Google Shape;675;p28"/>
          <p:cNvSpPr txBox="1"/>
          <p:nvPr/>
        </p:nvSpPr>
        <p:spPr>
          <a:xfrm>
            <a:off x="10332138"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Success</a:t>
            </a:r>
            <a:endParaRPr b="0" i="0" sz="1400" u="none" cap="none" strike="noStrike">
              <a:solidFill>
                <a:srgbClr val="000000"/>
              </a:solidFill>
              <a:latin typeface="Arial"/>
              <a:ea typeface="Arial"/>
              <a:cs typeface="Arial"/>
              <a:sym typeface="Arial"/>
            </a:endParaRPr>
          </a:p>
        </p:txBody>
      </p:sp>
      <p:sp>
        <p:nvSpPr>
          <p:cNvPr id="676" name="Google Shape;676;p28"/>
          <p:cNvSpPr txBox="1"/>
          <p:nvPr/>
        </p:nvSpPr>
        <p:spPr>
          <a:xfrm>
            <a:off x="11038681" y="5040026"/>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Vendor</a:t>
            </a:r>
            <a:endParaRPr b="0" i="0" sz="1400" u="none" cap="none" strike="noStrike">
              <a:solidFill>
                <a:srgbClr val="000000"/>
              </a:solidFill>
              <a:latin typeface="Arial"/>
              <a:ea typeface="Arial"/>
              <a:cs typeface="Arial"/>
              <a:sym typeface="Arial"/>
            </a:endParaRPr>
          </a:p>
        </p:txBody>
      </p:sp>
      <p:sp>
        <p:nvSpPr>
          <p:cNvPr id="677" name="Google Shape;677;p28"/>
          <p:cNvSpPr txBox="1"/>
          <p:nvPr/>
        </p:nvSpPr>
        <p:spPr>
          <a:xfrm>
            <a:off x="440508"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Support</a:t>
            </a:r>
            <a:endParaRPr b="0" i="0" sz="1400" u="none" cap="none" strike="noStrike">
              <a:solidFill>
                <a:srgbClr val="000000"/>
              </a:solidFill>
              <a:latin typeface="Arial"/>
              <a:ea typeface="Arial"/>
              <a:cs typeface="Arial"/>
              <a:sym typeface="Arial"/>
            </a:endParaRPr>
          </a:p>
        </p:txBody>
      </p:sp>
      <p:sp>
        <p:nvSpPr>
          <p:cNvPr id="678" name="Google Shape;678;p28"/>
          <p:cNvSpPr txBox="1"/>
          <p:nvPr/>
        </p:nvSpPr>
        <p:spPr>
          <a:xfrm>
            <a:off x="114705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Survey</a:t>
            </a:r>
            <a:endParaRPr b="0" i="0" sz="1400" u="none" cap="none" strike="noStrike">
              <a:solidFill>
                <a:srgbClr val="000000"/>
              </a:solidFill>
              <a:latin typeface="Arial"/>
              <a:ea typeface="Arial"/>
              <a:cs typeface="Arial"/>
              <a:sym typeface="Arial"/>
            </a:endParaRPr>
          </a:p>
        </p:txBody>
      </p:sp>
      <p:sp>
        <p:nvSpPr>
          <p:cNvPr id="679" name="Google Shape;679;p28"/>
          <p:cNvSpPr txBox="1"/>
          <p:nvPr/>
        </p:nvSpPr>
        <p:spPr>
          <a:xfrm>
            <a:off x="1853598"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Tap touch</a:t>
            </a:r>
            <a:endParaRPr b="0" i="0" sz="1400" u="none" cap="none" strike="noStrike">
              <a:solidFill>
                <a:srgbClr val="000000"/>
              </a:solidFill>
              <a:latin typeface="Arial"/>
              <a:ea typeface="Arial"/>
              <a:cs typeface="Arial"/>
              <a:sym typeface="Arial"/>
            </a:endParaRPr>
          </a:p>
        </p:txBody>
      </p:sp>
      <p:sp>
        <p:nvSpPr>
          <p:cNvPr id="680" name="Google Shape;680;p28"/>
          <p:cNvSpPr txBox="1"/>
          <p:nvPr/>
        </p:nvSpPr>
        <p:spPr>
          <a:xfrm>
            <a:off x="256014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Target</a:t>
            </a:r>
            <a:endParaRPr b="0" i="0" sz="1400" u="none" cap="none" strike="noStrike">
              <a:solidFill>
                <a:srgbClr val="000000"/>
              </a:solidFill>
              <a:latin typeface="Arial"/>
              <a:ea typeface="Arial"/>
              <a:cs typeface="Arial"/>
              <a:sym typeface="Arial"/>
            </a:endParaRPr>
          </a:p>
        </p:txBody>
      </p:sp>
      <p:sp>
        <p:nvSpPr>
          <p:cNvPr id="681" name="Google Shape;681;p28"/>
          <p:cNvSpPr txBox="1"/>
          <p:nvPr/>
        </p:nvSpPr>
        <p:spPr>
          <a:xfrm>
            <a:off x="3266688"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a:t>
            </a:r>
            <a:endParaRPr b="0" i="0" sz="1400" u="none" cap="none" strike="noStrike">
              <a:solidFill>
                <a:srgbClr val="000000"/>
              </a:solidFill>
              <a:latin typeface="Arial"/>
              <a:ea typeface="Arial"/>
              <a:cs typeface="Arial"/>
              <a:sym typeface="Arial"/>
            </a:endParaRPr>
          </a:p>
        </p:txBody>
      </p:sp>
      <p:sp>
        <p:nvSpPr>
          <p:cNvPr id="682" name="Google Shape;682;p28"/>
          <p:cNvSpPr txBox="1"/>
          <p:nvPr/>
        </p:nvSpPr>
        <p:spPr>
          <a:xfrm>
            <a:off x="3973233"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 2</a:t>
            </a:r>
            <a:endParaRPr b="0" i="0" sz="1400" u="none" cap="none" strike="noStrike">
              <a:solidFill>
                <a:srgbClr val="000000"/>
              </a:solidFill>
              <a:latin typeface="Arial"/>
              <a:ea typeface="Arial"/>
              <a:cs typeface="Arial"/>
              <a:sym typeface="Arial"/>
            </a:endParaRPr>
          </a:p>
        </p:txBody>
      </p:sp>
      <p:sp>
        <p:nvSpPr>
          <p:cNvPr id="683" name="Google Shape;683;p28"/>
          <p:cNvSpPr txBox="1"/>
          <p:nvPr/>
        </p:nvSpPr>
        <p:spPr>
          <a:xfrm>
            <a:off x="4679778"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br>
              <a:rPr b="0" i="0" lang="en-US" sz="800" u="none" cap="none" strike="noStrike">
                <a:solidFill>
                  <a:schemeClr val="lt1"/>
                </a:solidFill>
                <a:latin typeface="Arial"/>
                <a:ea typeface="Arial"/>
                <a:cs typeface="Arial"/>
                <a:sym typeface="Arial"/>
              </a:rPr>
            </a:br>
            <a:r>
              <a:rPr b="0" i="0" lang="en-US" sz="800" u="none" cap="none" strike="noStrike">
                <a:solidFill>
                  <a:schemeClr val="lt1"/>
                </a:solidFill>
                <a:latin typeface="Arial"/>
                <a:ea typeface="Arial"/>
                <a:cs typeface="Arial"/>
                <a:sym typeface="Arial"/>
              </a:rPr>
              <a:t>alt 3</a:t>
            </a:r>
            <a:endParaRPr b="0" i="0" sz="1400" u="none" cap="none" strike="noStrike">
              <a:solidFill>
                <a:srgbClr val="000000"/>
              </a:solidFill>
              <a:latin typeface="Arial"/>
              <a:ea typeface="Arial"/>
              <a:cs typeface="Arial"/>
              <a:sym typeface="Arial"/>
            </a:endParaRPr>
          </a:p>
        </p:txBody>
      </p:sp>
      <p:sp>
        <p:nvSpPr>
          <p:cNvPr id="684" name="Google Shape;684;p28"/>
          <p:cNvSpPr txBox="1"/>
          <p:nvPr/>
        </p:nvSpPr>
        <p:spPr>
          <a:xfrm>
            <a:off x="5386323"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Technology</a:t>
            </a:r>
            <a:endParaRPr b="0" i="0" sz="1400" u="none" cap="none" strike="noStrike">
              <a:solidFill>
                <a:srgbClr val="000000"/>
              </a:solidFill>
              <a:latin typeface="Arial"/>
              <a:ea typeface="Arial"/>
              <a:cs typeface="Arial"/>
              <a:sym typeface="Arial"/>
            </a:endParaRPr>
          </a:p>
        </p:txBody>
      </p:sp>
      <p:sp>
        <p:nvSpPr>
          <p:cNvPr id="685" name="Google Shape;685;p28"/>
          <p:cNvSpPr txBox="1"/>
          <p:nvPr/>
        </p:nvSpPr>
        <p:spPr>
          <a:xfrm>
            <a:off x="6088789" y="5834517"/>
            <a:ext cx="709636" cy="21544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Tent</a:t>
            </a:r>
            <a:endParaRPr b="0" i="0" sz="1400" u="none" cap="none" strike="noStrike">
              <a:solidFill>
                <a:srgbClr val="000000"/>
              </a:solidFill>
              <a:latin typeface="Arial"/>
              <a:ea typeface="Arial"/>
              <a:cs typeface="Arial"/>
              <a:sym typeface="Arial"/>
            </a:endParaRPr>
          </a:p>
        </p:txBody>
      </p:sp>
      <p:sp>
        <p:nvSpPr>
          <p:cNvPr id="686" name="Google Shape;686;p2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87" name="Google Shape;687;p28"/>
          <p:cNvSpPr txBox="1"/>
          <p:nvPr/>
        </p:nvSpPr>
        <p:spPr>
          <a:xfrm>
            <a:off x="6799413" y="5834517"/>
            <a:ext cx="709636" cy="338554"/>
          </a:xfrm>
          <a:prstGeom prst="rect">
            <a:avLst/>
          </a:prstGeom>
          <a:noFill/>
          <a:ln>
            <a:noFill/>
          </a:ln>
        </p:spPr>
        <p:txBody>
          <a:bodyPr anchorCtr="0" anchor="t" bIns="45700" lIns="0" spcFirstLastPara="1" rIns="0"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Exception handling</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 Map">
  <p:cSld name="US Map">
    <p:bg>
      <p:bgPr>
        <a:solidFill>
          <a:schemeClr val="lt1"/>
        </a:solidFill>
      </p:bgPr>
    </p:bg>
    <p:spTree>
      <p:nvGrpSpPr>
        <p:cNvPr id="688" name="Shape 688"/>
        <p:cNvGrpSpPr/>
        <p:nvPr/>
      </p:nvGrpSpPr>
      <p:grpSpPr>
        <a:xfrm>
          <a:off x="0" y="0"/>
          <a:ext cx="0" cy="0"/>
          <a:chOff x="0" y="0"/>
          <a:chExt cx="0" cy="0"/>
        </a:xfrm>
      </p:grpSpPr>
      <p:grpSp>
        <p:nvGrpSpPr>
          <p:cNvPr id="689" name="Google Shape;689;p29"/>
          <p:cNvGrpSpPr/>
          <p:nvPr/>
        </p:nvGrpSpPr>
        <p:grpSpPr>
          <a:xfrm>
            <a:off x="1478930" y="1386942"/>
            <a:ext cx="7785153" cy="5092700"/>
            <a:chOff x="1757363" y="1860550"/>
            <a:chExt cx="6414459" cy="3873500"/>
          </a:xfrm>
        </p:grpSpPr>
        <p:sp>
          <p:nvSpPr>
            <p:cNvPr id="690" name="Google Shape;690;p29"/>
            <p:cNvSpPr/>
            <p:nvPr/>
          </p:nvSpPr>
          <p:spPr>
            <a:xfrm>
              <a:off x="7697186" y="1860550"/>
              <a:ext cx="474636" cy="717550"/>
            </a:xfrm>
            <a:custGeom>
              <a:rect b="b" l="l" r="r" t="t"/>
              <a:pathLst>
                <a:path extrusionOk="0" h="377" w="230">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1" name="Google Shape;691;p29"/>
            <p:cNvSpPr/>
            <p:nvPr/>
          </p:nvSpPr>
          <p:spPr>
            <a:xfrm>
              <a:off x="5268691" y="4062413"/>
              <a:ext cx="607053" cy="561975"/>
            </a:xfrm>
            <a:custGeom>
              <a:rect b="b" l="l" r="r" t="t"/>
              <a:pathLst>
                <a:path extrusionOk="0" h="295" w="294">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2" name="Google Shape;692;p29"/>
            <p:cNvSpPr/>
            <p:nvPr/>
          </p:nvSpPr>
          <p:spPr>
            <a:xfrm>
              <a:off x="5354963" y="4603750"/>
              <a:ext cx="741189" cy="588963"/>
            </a:xfrm>
            <a:custGeom>
              <a:rect b="b" l="l" r="r" t="t"/>
              <a:pathLst>
                <a:path extrusionOk="0" h="309" w="35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3" name="Google Shape;693;p29"/>
            <p:cNvSpPr/>
            <p:nvPr/>
          </p:nvSpPr>
          <p:spPr>
            <a:xfrm>
              <a:off x="4850151" y="2117725"/>
              <a:ext cx="825453" cy="923925"/>
            </a:xfrm>
            <a:custGeom>
              <a:rect b="b" l="l" r="r" t="t"/>
              <a:pathLst>
                <a:path extrusionOk="0" h="485" w="400">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4" name="Google Shape;694;p29"/>
            <p:cNvSpPr/>
            <p:nvPr/>
          </p:nvSpPr>
          <p:spPr>
            <a:xfrm>
              <a:off x="5380937" y="2435225"/>
              <a:ext cx="627688" cy="728663"/>
            </a:xfrm>
            <a:custGeom>
              <a:rect b="b" l="l" r="r" t="t"/>
              <a:pathLst>
                <a:path extrusionOk="0" h="382" w="304">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5" name="Google Shape;695;p29"/>
            <p:cNvSpPr/>
            <p:nvPr/>
          </p:nvSpPr>
          <p:spPr>
            <a:xfrm>
              <a:off x="5627771" y="2331821"/>
              <a:ext cx="677559" cy="288925"/>
            </a:xfrm>
            <a:custGeom>
              <a:rect b="b" l="l" r="r" t="t"/>
              <a:pathLst>
                <a:path extrusionOk="0" h="152" w="327">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6" name="Google Shape;696;p29"/>
            <p:cNvSpPr/>
            <p:nvPr/>
          </p:nvSpPr>
          <p:spPr>
            <a:xfrm>
              <a:off x="6096152" y="2536825"/>
              <a:ext cx="481514" cy="649288"/>
            </a:xfrm>
            <a:custGeom>
              <a:rect b="b" l="l" r="r" t="t"/>
              <a:pathLst>
                <a:path extrusionOk="0" h="341" w="234">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7" name="Google Shape;697;p29"/>
            <p:cNvSpPr/>
            <p:nvPr/>
          </p:nvSpPr>
          <p:spPr>
            <a:xfrm>
              <a:off x="6710082" y="4090988"/>
              <a:ext cx="619090" cy="485775"/>
            </a:xfrm>
            <a:custGeom>
              <a:rect b="b" l="l" r="r" t="t"/>
              <a:pathLst>
                <a:path extrusionOk="0" h="255" w="300">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8" name="Google Shape;698;p29"/>
            <p:cNvSpPr/>
            <p:nvPr/>
          </p:nvSpPr>
          <p:spPr>
            <a:xfrm>
              <a:off x="6630976" y="3375025"/>
              <a:ext cx="932074" cy="576263"/>
            </a:xfrm>
            <a:custGeom>
              <a:rect b="b" l="l" r="r" t="t"/>
              <a:pathLst>
                <a:path extrusionOk="0" h="302" w="45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99" name="Google Shape;699;p29"/>
            <p:cNvSpPr/>
            <p:nvPr/>
          </p:nvSpPr>
          <p:spPr>
            <a:xfrm>
              <a:off x="6813264" y="2908300"/>
              <a:ext cx="715393" cy="466725"/>
            </a:xfrm>
            <a:custGeom>
              <a:rect b="b" l="l" r="r" t="t"/>
              <a:pathLst>
                <a:path extrusionOk="0" h="245" w="347">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0" name="Google Shape;700;p29"/>
            <p:cNvSpPr/>
            <p:nvPr/>
          </p:nvSpPr>
          <p:spPr>
            <a:xfrm>
              <a:off x="6990393" y="3279775"/>
              <a:ext cx="608772" cy="249238"/>
            </a:xfrm>
            <a:custGeom>
              <a:rect b="b" l="l" r="r" t="t"/>
              <a:pathLst>
                <a:path extrusionOk="0" h="131" w="295">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1" name="Google Shape;701;p29"/>
            <p:cNvSpPr/>
            <p:nvPr/>
          </p:nvSpPr>
          <p:spPr>
            <a:xfrm>
              <a:off x="2912997" y="2052638"/>
              <a:ext cx="1251937" cy="776287"/>
            </a:xfrm>
            <a:custGeom>
              <a:rect b="b" l="l" r="r" t="t"/>
              <a:pathLst>
                <a:path extrusionOk="0" h="407" w="6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2" name="Google Shape;702;p29"/>
            <p:cNvSpPr/>
            <p:nvPr/>
          </p:nvSpPr>
          <p:spPr>
            <a:xfrm>
              <a:off x="5102169" y="3459163"/>
              <a:ext cx="832332" cy="679450"/>
            </a:xfrm>
            <a:custGeom>
              <a:rect b="b" l="l" r="r" t="t"/>
              <a:pathLst>
                <a:path extrusionOk="0" h="357" w="403">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3" name="Google Shape;703;p29"/>
            <p:cNvSpPr/>
            <p:nvPr/>
          </p:nvSpPr>
          <p:spPr>
            <a:xfrm>
              <a:off x="6013606" y="3173413"/>
              <a:ext cx="405848" cy="663575"/>
            </a:xfrm>
            <a:custGeom>
              <a:rect b="b" l="l" r="r" t="t"/>
              <a:pathLst>
                <a:path extrusionOk="0" h="348" w="197">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4" name="Google Shape;704;p29"/>
            <p:cNvSpPr/>
            <p:nvPr/>
          </p:nvSpPr>
          <p:spPr>
            <a:xfrm>
              <a:off x="6328310" y="3038475"/>
              <a:ext cx="522787" cy="598488"/>
            </a:xfrm>
            <a:custGeom>
              <a:rect b="b" l="l" r="r" t="t"/>
              <a:pathLst>
                <a:path extrusionOk="0" h="314" w="253">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5" name="Google Shape;705;p29"/>
            <p:cNvSpPr/>
            <p:nvPr/>
          </p:nvSpPr>
          <p:spPr>
            <a:xfrm>
              <a:off x="5865713" y="3579813"/>
              <a:ext cx="918317" cy="506412"/>
            </a:xfrm>
            <a:custGeom>
              <a:rect b="b" l="l" r="r" t="t"/>
              <a:pathLst>
                <a:path extrusionOk="0" h="266" w="445">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6" name="Google Shape;706;p29"/>
            <p:cNvSpPr/>
            <p:nvPr/>
          </p:nvSpPr>
          <p:spPr>
            <a:xfrm>
              <a:off x="5802084" y="3905250"/>
              <a:ext cx="1059332" cy="384175"/>
            </a:xfrm>
            <a:custGeom>
              <a:rect b="b" l="l" r="r" t="t"/>
              <a:pathLst>
                <a:path extrusionOk="0" h="202" w="513">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7" name="Google Shape;707;p29"/>
            <p:cNvSpPr/>
            <p:nvPr/>
          </p:nvSpPr>
          <p:spPr>
            <a:xfrm>
              <a:off x="6269840" y="4787900"/>
              <a:ext cx="1159074" cy="777875"/>
            </a:xfrm>
            <a:custGeom>
              <a:rect b="b" l="l" r="r" t="t"/>
              <a:pathLst>
                <a:path extrusionOk="0" h="409" w="561">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8" name="Google Shape;708;p29"/>
            <p:cNvSpPr/>
            <p:nvPr/>
          </p:nvSpPr>
          <p:spPr>
            <a:xfrm>
              <a:off x="6696324" y="3260725"/>
              <a:ext cx="529666" cy="549275"/>
            </a:xfrm>
            <a:custGeom>
              <a:rect b="b" l="l" r="r" t="t"/>
              <a:pathLst>
                <a:path extrusionOk="0" h="288" w="256">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09" name="Google Shape;709;p29"/>
            <p:cNvSpPr/>
            <p:nvPr/>
          </p:nvSpPr>
          <p:spPr>
            <a:xfrm>
              <a:off x="7492543" y="2346325"/>
              <a:ext cx="208082" cy="384175"/>
            </a:xfrm>
            <a:custGeom>
              <a:rect b="b" l="l" r="r" t="t"/>
              <a:pathLst>
                <a:path extrusionOk="0" h="202" w="101">
                  <a:moveTo>
                    <a:pt x="0" y="21"/>
                  </a:moveTo>
                  <a:lnTo>
                    <a:pt x="74" y="0"/>
                  </a:lnTo>
                  <a:lnTo>
                    <a:pt x="101" y="55"/>
                  </a:lnTo>
                  <a:lnTo>
                    <a:pt x="87" y="70"/>
                  </a:lnTo>
                  <a:lnTo>
                    <a:pt x="93" y="192"/>
                  </a:lnTo>
                  <a:lnTo>
                    <a:pt x="50" y="202"/>
                  </a:lnTo>
                  <a:lnTo>
                    <a:pt x="29" y="152"/>
                  </a:lnTo>
                  <a:lnTo>
                    <a:pt x="28" y="92"/>
                  </a:lnTo>
                  <a:lnTo>
                    <a:pt x="9" y="74"/>
                  </a:lnTo>
                  <a:lnTo>
                    <a:pt x="0" y="2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0" name="Google Shape;710;p29"/>
            <p:cNvSpPr/>
            <p:nvPr/>
          </p:nvSpPr>
          <p:spPr>
            <a:xfrm>
              <a:off x="7592286" y="2647950"/>
              <a:ext cx="445400" cy="201613"/>
            </a:xfrm>
            <a:custGeom>
              <a:rect b="b" l="l" r="r" t="t"/>
              <a:pathLst>
                <a:path extrusionOk="0" h="106" w="21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1" name="Google Shape;711;p29"/>
            <p:cNvSpPr/>
            <p:nvPr/>
          </p:nvSpPr>
          <p:spPr>
            <a:xfrm>
              <a:off x="7643876" y="2271713"/>
              <a:ext cx="245916" cy="434975"/>
            </a:xfrm>
            <a:custGeom>
              <a:rect b="b" l="l" r="r" t="t"/>
              <a:pathLst>
                <a:path extrusionOk="0" h="228" w="119">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712" name="Google Shape;712;p29"/>
            <p:cNvGrpSpPr/>
            <p:nvPr/>
          </p:nvGrpSpPr>
          <p:grpSpPr>
            <a:xfrm>
              <a:off x="2199628" y="2176832"/>
              <a:ext cx="5701793" cy="2675059"/>
              <a:chOff x="1657" y="1277"/>
              <a:chExt cx="2764" cy="1404"/>
            </a:xfrm>
          </p:grpSpPr>
          <p:sp>
            <p:nvSpPr>
              <p:cNvPr id="713" name="Google Shape;713;p29"/>
              <p:cNvSpPr/>
              <p:nvPr/>
            </p:nvSpPr>
            <p:spPr>
              <a:xfrm>
                <a:off x="1657" y="1722"/>
                <a:ext cx="388" cy="629"/>
              </a:xfrm>
              <a:custGeom>
                <a:rect b="b" l="l" r="r" t="t"/>
                <a:pathLst>
                  <a:path extrusionOk="0" h="629" w="388">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4" name="Google Shape;714;p29"/>
              <p:cNvSpPr/>
              <p:nvPr/>
            </p:nvSpPr>
            <p:spPr>
              <a:xfrm>
                <a:off x="1978" y="1791"/>
                <a:ext cx="324" cy="449"/>
              </a:xfrm>
              <a:custGeom>
                <a:rect b="b" l="l" r="r" t="t"/>
                <a:pathLst>
                  <a:path extrusionOk="0" h="449" w="324">
                    <a:moveTo>
                      <a:pt x="60" y="0"/>
                    </a:moveTo>
                    <a:lnTo>
                      <a:pt x="219" y="23"/>
                    </a:lnTo>
                    <a:lnTo>
                      <a:pt x="208" y="109"/>
                    </a:lnTo>
                    <a:lnTo>
                      <a:pt x="324" y="121"/>
                    </a:lnTo>
                    <a:lnTo>
                      <a:pt x="292" y="449"/>
                    </a:lnTo>
                    <a:lnTo>
                      <a:pt x="0" y="415"/>
                    </a:lnTo>
                    <a:lnTo>
                      <a:pt x="30" y="205"/>
                    </a:lnTo>
                    <a:lnTo>
                      <a:pt x="6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5" name="Google Shape;715;p29"/>
              <p:cNvSpPr/>
              <p:nvPr/>
            </p:nvSpPr>
            <p:spPr>
              <a:xfrm>
                <a:off x="2183" y="1571"/>
                <a:ext cx="415" cy="365"/>
              </a:xfrm>
              <a:custGeom>
                <a:rect b="b" l="l" r="r" t="t"/>
                <a:pathLst>
                  <a:path extrusionOk="0" h="365" w="415">
                    <a:moveTo>
                      <a:pt x="40" y="0"/>
                    </a:moveTo>
                    <a:lnTo>
                      <a:pt x="25" y="136"/>
                    </a:lnTo>
                    <a:lnTo>
                      <a:pt x="0" y="331"/>
                    </a:lnTo>
                    <a:lnTo>
                      <a:pt x="120" y="342"/>
                    </a:lnTo>
                    <a:lnTo>
                      <a:pt x="401" y="365"/>
                    </a:lnTo>
                    <a:lnTo>
                      <a:pt x="415" y="3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6" name="Google Shape;716;p29"/>
              <p:cNvSpPr/>
              <p:nvPr/>
            </p:nvSpPr>
            <p:spPr>
              <a:xfrm>
                <a:off x="2267" y="1912"/>
                <a:ext cx="433" cy="347"/>
              </a:xfrm>
              <a:custGeom>
                <a:rect b="b" l="l" r="r" t="t"/>
                <a:pathLst>
                  <a:path extrusionOk="0" h="347" w="433">
                    <a:moveTo>
                      <a:pt x="36" y="0"/>
                    </a:moveTo>
                    <a:lnTo>
                      <a:pt x="14" y="208"/>
                    </a:lnTo>
                    <a:lnTo>
                      <a:pt x="0" y="328"/>
                    </a:lnTo>
                    <a:lnTo>
                      <a:pt x="216" y="339"/>
                    </a:lnTo>
                    <a:lnTo>
                      <a:pt x="423" y="347"/>
                    </a:lnTo>
                    <a:lnTo>
                      <a:pt x="430" y="184"/>
                    </a:lnTo>
                    <a:lnTo>
                      <a:pt x="433" y="26"/>
                    </a:lnTo>
                    <a:lnTo>
                      <a:pt x="315" y="23"/>
                    </a:lnTo>
                    <a:lnTo>
                      <a:pt x="3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7" name="Google Shape;717;p29"/>
              <p:cNvSpPr/>
              <p:nvPr/>
            </p:nvSpPr>
            <p:spPr>
              <a:xfrm>
                <a:off x="1877" y="2203"/>
                <a:ext cx="393" cy="469"/>
              </a:xfrm>
              <a:custGeom>
                <a:rect b="b" l="l" r="r" t="t"/>
                <a:pathLst>
                  <a:path extrusionOk="0" h="469" w="393">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8" name="Google Shape;718;p29"/>
              <p:cNvSpPr/>
              <p:nvPr/>
            </p:nvSpPr>
            <p:spPr>
              <a:xfrm>
                <a:off x="2220" y="2236"/>
                <a:ext cx="417" cy="445"/>
              </a:xfrm>
              <a:custGeom>
                <a:rect b="b" l="l" r="r" t="t"/>
                <a:pathLst>
                  <a:path extrusionOk="0" h="445" w="417">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9" name="Google Shape;719;p29"/>
              <p:cNvSpPr/>
              <p:nvPr/>
            </p:nvSpPr>
            <p:spPr>
              <a:xfrm>
                <a:off x="2599" y="1277"/>
                <a:ext cx="407" cy="256"/>
              </a:xfrm>
              <a:custGeom>
                <a:rect b="b" l="l" r="r" t="t"/>
                <a:pathLst>
                  <a:path extrusionOk="0" h="256" w="407">
                    <a:moveTo>
                      <a:pt x="1" y="0"/>
                    </a:moveTo>
                    <a:lnTo>
                      <a:pt x="342" y="8"/>
                    </a:lnTo>
                    <a:lnTo>
                      <a:pt x="367" y="83"/>
                    </a:lnTo>
                    <a:lnTo>
                      <a:pt x="391" y="141"/>
                    </a:lnTo>
                    <a:lnTo>
                      <a:pt x="407" y="235"/>
                    </a:lnTo>
                    <a:lnTo>
                      <a:pt x="397" y="256"/>
                    </a:lnTo>
                    <a:lnTo>
                      <a:pt x="272" y="253"/>
                    </a:lnTo>
                    <a:lnTo>
                      <a:pt x="0" y="248"/>
                    </a:lnTo>
                    <a:lnTo>
                      <a:pt x="1"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0" name="Google Shape;720;p29"/>
              <p:cNvSpPr/>
              <p:nvPr/>
            </p:nvSpPr>
            <p:spPr>
              <a:xfrm>
                <a:off x="2588" y="1524"/>
                <a:ext cx="428" cy="300"/>
              </a:xfrm>
              <a:custGeom>
                <a:rect b="b" l="l" r="r" t="t"/>
                <a:pathLst>
                  <a:path extrusionOk="0" h="300" w="428">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1" name="Google Shape;721;p29"/>
              <p:cNvSpPr/>
              <p:nvPr/>
            </p:nvSpPr>
            <p:spPr>
              <a:xfrm>
                <a:off x="2582" y="1773"/>
                <a:ext cx="510" cy="247"/>
              </a:xfrm>
              <a:custGeom>
                <a:rect b="b" l="l" r="r" t="t"/>
                <a:pathLst>
                  <a:path extrusionOk="0" h="247" w="510">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2" name="Google Shape;722;p29"/>
              <p:cNvSpPr/>
              <p:nvPr/>
            </p:nvSpPr>
            <p:spPr>
              <a:xfrm>
                <a:off x="2690" y="2014"/>
                <a:ext cx="449" cy="246"/>
              </a:xfrm>
              <a:custGeom>
                <a:rect b="b" l="l" r="r" t="t"/>
                <a:pathLst>
                  <a:path extrusionOk="0" h="246" w="449">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3" name="Google Shape;723;p29"/>
              <p:cNvSpPr/>
              <p:nvPr/>
            </p:nvSpPr>
            <p:spPr>
              <a:xfrm>
                <a:off x="2630" y="2254"/>
                <a:ext cx="523" cy="270"/>
              </a:xfrm>
              <a:custGeom>
                <a:rect b="b" l="l" r="r" t="t"/>
                <a:pathLst>
                  <a:path extrusionOk="0" h="270" w="523">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4" name="Google Shape;724;p29"/>
              <p:cNvSpPr/>
              <p:nvPr/>
            </p:nvSpPr>
            <p:spPr>
              <a:xfrm>
                <a:off x="3006" y="1715"/>
                <a:ext cx="354" cy="247"/>
              </a:xfrm>
              <a:custGeom>
                <a:rect b="b" l="l" r="r" t="t"/>
                <a:pathLst>
                  <a:path extrusionOk="0" h="247" w="354">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5" name="Google Shape;725;p29"/>
              <p:cNvSpPr/>
              <p:nvPr/>
            </p:nvSpPr>
            <p:spPr>
              <a:xfrm>
                <a:off x="3290" y="1768"/>
                <a:ext cx="253" cy="451"/>
              </a:xfrm>
              <a:custGeom>
                <a:rect b="b" l="l" r="r" t="t"/>
                <a:pathLst>
                  <a:path extrusionOk="0" h="451" w="253">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6" name="Google Shape;726;p29"/>
              <p:cNvSpPr/>
              <p:nvPr/>
            </p:nvSpPr>
            <p:spPr>
              <a:xfrm>
                <a:off x="4206" y="1689"/>
                <a:ext cx="92" cy="196"/>
              </a:xfrm>
              <a:custGeom>
                <a:rect b="b" l="l" r="r" t="t"/>
                <a:pathLst>
                  <a:path extrusionOk="0" h="196" w="92">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7" name="Google Shape;727;p29"/>
              <p:cNvSpPr/>
              <p:nvPr/>
            </p:nvSpPr>
            <p:spPr>
              <a:xfrm>
                <a:off x="4277" y="1604"/>
                <a:ext cx="113" cy="93"/>
              </a:xfrm>
              <a:custGeom>
                <a:rect b="b" l="l" r="r" t="t"/>
                <a:pathLst>
                  <a:path extrusionOk="0" h="93" w="113">
                    <a:moveTo>
                      <a:pt x="0" y="23"/>
                    </a:moveTo>
                    <a:lnTo>
                      <a:pt x="87" y="0"/>
                    </a:lnTo>
                    <a:lnTo>
                      <a:pt x="113" y="42"/>
                    </a:lnTo>
                    <a:lnTo>
                      <a:pt x="98" y="61"/>
                    </a:lnTo>
                    <a:lnTo>
                      <a:pt x="70" y="54"/>
                    </a:lnTo>
                    <a:lnTo>
                      <a:pt x="28" y="93"/>
                    </a:lnTo>
                    <a:lnTo>
                      <a:pt x="5" y="73"/>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8" name="Google Shape;728;p29"/>
              <p:cNvSpPr/>
              <p:nvPr/>
            </p:nvSpPr>
            <p:spPr>
              <a:xfrm>
                <a:off x="4364" y="1595"/>
                <a:ext cx="57" cy="51"/>
              </a:xfrm>
              <a:custGeom>
                <a:rect b="b" l="l" r="r" t="t"/>
                <a:pathLst>
                  <a:path extrusionOk="0" h="51" w="57">
                    <a:moveTo>
                      <a:pt x="0" y="9"/>
                    </a:moveTo>
                    <a:lnTo>
                      <a:pt x="24" y="0"/>
                    </a:lnTo>
                    <a:lnTo>
                      <a:pt x="57" y="26"/>
                    </a:lnTo>
                    <a:lnTo>
                      <a:pt x="50" y="33"/>
                    </a:lnTo>
                    <a:lnTo>
                      <a:pt x="34" y="33"/>
                    </a:lnTo>
                    <a:lnTo>
                      <a:pt x="26" y="51"/>
                    </a:lnTo>
                    <a:lnTo>
                      <a:pt x="0" y="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29" name="Google Shape;729;p29"/>
            <p:cNvSpPr/>
            <p:nvPr/>
          </p:nvSpPr>
          <p:spPr>
            <a:xfrm>
              <a:off x="2030795" y="1914525"/>
              <a:ext cx="801377" cy="584200"/>
            </a:xfrm>
            <a:custGeom>
              <a:rect b="b" l="l" r="r" t="t"/>
              <a:pathLst>
                <a:path extrusionOk="0" h="307" w="389">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0" name="Google Shape;730;p29"/>
            <p:cNvSpPr/>
            <p:nvPr/>
          </p:nvSpPr>
          <p:spPr>
            <a:xfrm>
              <a:off x="1839908" y="2336800"/>
              <a:ext cx="1002582" cy="760413"/>
            </a:xfrm>
            <a:custGeom>
              <a:rect b="b" l="l" r="r" t="t"/>
              <a:pathLst>
                <a:path extrusionOk="0" h="399" w="485">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1" name="Google Shape;731;p29"/>
            <p:cNvSpPr/>
            <p:nvPr/>
          </p:nvSpPr>
          <p:spPr>
            <a:xfrm>
              <a:off x="1757363" y="2925763"/>
              <a:ext cx="1057612" cy="1619250"/>
            </a:xfrm>
            <a:custGeom>
              <a:rect b="b" l="l" r="r" t="t"/>
              <a:pathLst>
                <a:path extrusionOk="0" h="850" w="512">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2" name="Google Shape;732;p29"/>
            <p:cNvSpPr/>
            <p:nvPr/>
          </p:nvSpPr>
          <p:spPr>
            <a:xfrm>
              <a:off x="2658483" y="2041525"/>
              <a:ext cx="722272" cy="1158875"/>
            </a:xfrm>
            <a:custGeom>
              <a:rect b="b" l="l" r="r" t="t"/>
              <a:pathLst>
                <a:path extrusionOk="0" h="608" w="349">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3" name="Google Shape;733;p29"/>
            <p:cNvSpPr/>
            <p:nvPr/>
          </p:nvSpPr>
          <p:spPr>
            <a:xfrm>
              <a:off x="5698902" y="4259263"/>
              <a:ext cx="433363" cy="750887"/>
            </a:xfrm>
            <a:custGeom>
              <a:rect b="b" l="l" r="r" t="t"/>
              <a:pathLst>
                <a:path extrusionOk="0" h="394" w="210">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4" name="Google Shape;734;p29"/>
            <p:cNvSpPr/>
            <p:nvPr/>
          </p:nvSpPr>
          <p:spPr>
            <a:xfrm>
              <a:off x="6104750" y="4222750"/>
              <a:ext cx="490113" cy="758825"/>
            </a:xfrm>
            <a:custGeom>
              <a:rect b="b" l="l" r="r" t="t"/>
              <a:pathLst>
                <a:path extrusionOk="0" h="398" w="237">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5" name="Google Shape;735;p29"/>
            <p:cNvSpPr/>
            <p:nvPr/>
          </p:nvSpPr>
          <p:spPr>
            <a:xfrm>
              <a:off x="6422894" y="4184650"/>
              <a:ext cx="679279" cy="698500"/>
            </a:xfrm>
            <a:custGeom>
              <a:rect b="b" l="l" r="r" t="t"/>
              <a:pathLst>
                <a:path extrusionOk="0" h="366" w="328">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6" name="Google Shape;736;p29"/>
            <p:cNvSpPr/>
            <p:nvPr/>
          </p:nvSpPr>
          <p:spPr>
            <a:xfrm>
              <a:off x="6587984" y="3757613"/>
              <a:ext cx="1064490" cy="463550"/>
            </a:xfrm>
            <a:custGeom>
              <a:rect b="b" l="l" r="r" t="t"/>
              <a:pathLst>
                <a:path extrusionOk="0" h="243" w="516">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7" name="Google Shape;737;p29"/>
            <p:cNvSpPr/>
            <p:nvPr/>
          </p:nvSpPr>
          <p:spPr>
            <a:xfrm>
              <a:off x="7449550" y="3270250"/>
              <a:ext cx="147894" cy="182563"/>
            </a:xfrm>
            <a:custGeom>
              <a:rect b="b" l="l" r="r" t="t"/>
              <a:pathLst>
                <a:path extrusionOk="0" h="96" w="72">
                  <a:moveTo>
                    <a:pt x="0" y="5"/>
                  </a:moveTo>
                  <a:lnTo>
                    <a:pt x="15" y="0"/>
                  </a:lnTo>
                  <a:lnTo>
                    <a:pt x="48" y="21"/>
                  </a:lnTo>
                  <a:lnTo>
                    <a:pt x="48" y="42"/>
                  </a:lnTo>
                  <a:lnTo>
                    <a:pt x="71" y="57"/>
                  </a:lnTo>
                  <a:lnTo>
                    <a:pt x="72" y="85"/>
                  </a:lnTo>
                  <a:lnTo>
                    <a:pt x="35" y="96"/>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8" name="Google Shape;738;p29"/>
            <p:cNvSpPr/>
            <p:nvPr/>
          </p:nvSpPr>
          <p:spPr>
            <a:xfrm>
              <a:off x="6873453" y="2382838"/>
              <a:ext cx="792778" cy="639762"/>
            </a:xfrm>
            <a:custGeom>
              <a:rect b="b" l="l" r="r" t="t"/>
              <a:pathLst>
                <a:path extrusionOk="0" h="336" w="384">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9" name="Google Shape;739;p29"/>
            <p:cNvSpPr/>
            <p:nvPr/>
          </p:nvSpPr>
          <p:spPr>
            <a:xfrm>
              <a:off x="7647316" y="2919413"/>
              <a:ext cx="230439" cy="138112"/>
            </a:xfrm>
            <a:custGeom>
              <a:rect b="b" l="l" r="r" t="t"/>
              <a:pathLst>
                <a:path extrusionOk="0" h="72" w="112">
                  <a:moveTo>
                    <a:pt x="0" y="53"/>
                  </a:moveTo>
                  <a:lnTo>
                    <a:pt x="46" y="30"/>
                  </a:lnTo>
                  <a:lnTo>
                    <a:pt x="91" y="0"/>
                  </a:lnTo>
                  <a:lnTo>
                    <a:pt x="99" y="1"/>
                  </a:lnTo>
                  <a:lnTo>
                    <a:pt x="112" y="3"/>
                  </a:lnTo>
                  <a:lnTo>
                    <a:pt x="68" y="40"/>
                  </a:lnTo>
                  <a:lnTo>
                    <a:pt x="13" y="72"/>
                  </a:lnTo>
                  <a:lnTo>
                    <a:pt x="0" y="5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0" name="Google Shape;740;p29"/>
            <p:cNvSpPr/>
            <p:nvPr/>
          </p:nvSpPr>
          <p:spPr>
            <a:xfrm>
              <a:off x="7535535" y="3517900"/>
              <a:ext cx="63629" cy="109538"/>
            </a:xfrm>
            <a:custGeom>
              <a:rect b="b" l="l" r="r" t="t"/>
              <a:pathLst>
                <a:path extrusionOk="0" h="57" w="31">
                  <a:moveTo>
                    <a:pt x="0" y="5"/>
                  </a:moveTo>
                  <a:lnTo>
                    <a:pt x="31" y="0"/>
                  </a:lnTo>
                  <a:lnTo>
                    <a:pt x="14" y="57"/>
                  </a:lnTo>
                  <a:lnTo>
                    <a:pt x="2" y="55"/>
                  </a:lnTo>
                  <a:lnTo>
                    <a:pt x="0" y="5"/>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1" name="Google Shape;741;p29"/>
            <p:cNvSpPr/>
            <p:nvPr/>
          </p:nvSpPr>
          <p:spPr>
            <a:xfrm>
              <a:off x="3699626" y="4129088"/>
              <a:ext cx="1745489" cy="1604962"/>
            </a:xfrm>
            <a:custGeom>
              <a:rect b="b" l="l" r="r" t="t"/>
              <a:pathLst>
                <a:path extrusionOk="0" h="842" w="846">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42" name="Google Shape;742;p29"/>
          <p:cNvSpPr txBox="1"/>
          <p:nvPr>
            <p:ph idx="1" type="body"/>
          </p:nvPr>
        </p:nvSpPr>
        <p:spPr>
          <a:xfrm>
            <a:off x="8387759" y="2363006"/>
            <a:ext cx="407089" cy="491402"/>
          </a:xfrm>
          <a:prstGeom prst="rect">
            <a:avLst/>
          </a:prstGeom>
          <a:solidFill>
            <a:schemeClr val="accent1"/>
          </a:solidFill>
          <a:ln>
            <a:noFill/>
          </a:ln>
        </p:spPr>
        <p:txBody>
          <a:bodyPr anchorCtr="0" anchor="ctr" bIns="0" lIns="0" spcFirstLastPara="1" rIns="731500" wrap="square" tIns="0">
            <a:noAutofit/>
          </a:bodyPr>
          <a:lstStyle>
            <a:lvl1pPr indent="-228600" lvl="0" marL="457200" algn="r">
              <a:lnSpc>
                <a:spcPct val="100000"/>
              </a:lnSpc>
              <a:spcBef>
                <a:spcPts val="1000"/>
              </a:spcBef>
              <a:spcAft>
                <a:spcPts val="0"/>
              </a:spcAft>
              <a:buClr>
                <a:schemeClr val="dk1"/>
              </a:buClr>
              <a:buSzPts val="2400"/>
              <a:buNone/>
              <a:defRPr b="1" sz="24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3" name="Google Shape;743;p2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spTree>
      <p:nvGrpSpPr>
        <p:cNvPr id="30" name="Shape 30"/>
        <p:cNvGrpSpPr/>
        <p:nvPr/>
      </p:nvGrpSpPr>
      <p:grpSpPr>
        <a:xfrm>
          <a:off x="0" y="0"/>
          <a:ext cx="0" cy="0"/>
          <a:chOff x="0" y="0"/>
          <a:chExt cx="0" cy="0"/>
        </a:xfrm>
      </p:grpSpPr>
      <p:sp>
        <p:nvSpPr>
          <p:cNvPr id="31" name="Google Shape;31;p10"/>
          <p:cNvSpPr txBox="1"/>
          <p:nvPr>
            <p:ph idx="1" type="body"/>
          </p:nvPr>
        </p:nvSpPr>
        <p:spPr>
          <a:xfrm>
            <a:off x="38100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2" name="Google Shape;32;p10"/>
          <p:cNvSpPr txBox="1"/>
          <p:nvPr>
            <p:ph idx="2" type="body"/>
          </p:nvPr>
        </p:nvSpPr>
        <p:spPr>
          <a:xfrm>
            <a:off x="381001"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10"/>
          <p:cNvSpPr/>
          <p:nvPr>
            <p:ph idx="3" type="pic"/>
          </p:nvPr>
        </p:nvSpPr>
        <p:spPr>
          <a:xfrm>
            <a:off x="833665" y="1737114"/>
            <a:ext cx="1804987" cy="1804988"/>
          </a:xfrm>
          <a:prstGeom prst="ellipse">
            <a:avLst/>
          </a:prstGeom>
          <a:noFill/>
          <a:ln>
            <a:noFill/>
          </a:ln>
        </p:spPr>
      </p:sp>
      <p:sp>
        <p:nvSpPr>
          <p:cNvPr id="34" name="Google Shape;34;p10"/>
          <p:cNvSpPr txBox="1"/>
          <p:nvPr>
            <p:ph idx="4" type="body"/>
          </p:nvPr>
        </p:nvSpPr>
        <p:spPr>
          <a:xfrm>
            <a:off x="3286454"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p10"/>
          <p:cNvSpPr txBox="1"/>
          <p:nvPr>
            <p:ph idx="5" type="body"/>
          </p:nvPr>
        </p:nvSpPr>
        <p:spPr>
          <a:xfrm>
            <a:off x="3286379"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6" name="Google Shape;36;p10"/>
          <p:cNvSpPr/>
          <p:nvPr>
            <p:ph idx="6" type="pic"/>
          </p:nvPr>
        </p:nvSpPr>
        <p:spPr>
          <a:xfrm>
            <a:off x="3739118" y="1737114"/>
            <a:ext cx="1804987" cy="1804988"/>
          </a:xfrm>
          <a:prstGeom prst="ellipse">
            <a:avLst/>
          </a:prstGeom>
          <a:noFill/>
          <a:ln>
            <a:noFill/>
          </a:ln>
        </p:spPr>
      </p:sp>
      <p:sp>
        <p:nvSpPr>
          <p:cNvPr id="37" name="Google Shape;37;p10"/>
          <p:cNvSpPr txBox="1"/>
          <p:nvPr>
            <p:ph idx="7" type="body"/>
          </p:nvPr>
        </p:nvSpPr>
        <p:spPr>
          <a:xfrm>
            <a:off x="6191907"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10"/>
          <p:cNvSpPr txBox="1"/>
          <p:nvPr>
            <p:ph idx="8" type="body"/>
          </p:nvPr>
        </p:nvSpPr>
        <p:spPr>
          <a:xfrm>
            <a:off x="6191757"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10"/>
          <p:cNvSpPr/>
          <p:nvPr>
            <p:ph idx="9" type="pic"/>
          </p:nvPr>
        </p:nvSpPr>
        <p:spPr>
          <a:xfrm>
            <a:off x="6644571" y="1737114"/>
            <a:ext cx="1804987" cy="1804988"/>
          </a:xfrm>
          <a:prstGeom prst="ellipse">
            <a:avLst/>
          </a:prstGeom>
          <a:noFill/>
          <a:ln>
            <a:noFill/>
          </a:ln>
        </p:spPr>
      </p:sp>
      <p:sp>
        <p:nvSpPr>
          <p:cNvPr id="40" name="Google Shape;40;p10"/>
          <p:cNvSpPr txBox="1"/>
          <p:nvPr>
            <p:ph idx="13" type="body"/>
          </p:nvPr>
        </p:nvSpPr>
        <p:spPr>
          <a:xfrm>
            <a:off x="9097361" y="3811993"/>
            <a:ext cx="2710314" cy="489737"/>
          </a:xfrm>
          <a:prstGeom prst="rect">
            <a:avLst/>
          </a:prstGeom>
          <a:noFill/>
          <a:ln>
            <a:noFill/>
          </a:ln>
        </p:spPr>
        <p:txBody>
          <a:bodyPr anchorCtr="1"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1" name="Google Shape;41;p10"/>
          <p:cNvSpPr txBox="1"/>
          <p:nvPr>
            <p:ph idx="14" type="body"/>
          </p:nvPr>
        </p:nvSpPr>
        <p:spPr>
          <a:xfrm>
            <a:off x="9097134" y="4421592"/>
            <a:ext cx="2710691" cy="1141008"/>
          </a:xfrm>
          <a:prstGeom prst="rect">
            <a:avLst/>
          </a:prstGeom>
          <a:noFill/>
          <a:ln>
            <a:noFill/>
          </a:ln>
        </p:spPr>
        <p:txBody>
          <a:bodyPr anchorCtr="1"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sz="1600"/>
            </a:lvl1pPr>
            <a:lvl2pPr indent="-330200" lvl="1" marL="914400" algn="l">
              <a:lnSpc>
                <a:spcPct val="100000"/>
              </a:lnSpc>
              <a:spcBef>
                <a:spcPts val="500"/>
              </a:spcBef>
              <a:spcAft>
                <a:spcPts val="0"/>
              </a:spcAft>
              <a:buSzPts val="1600"/>
              <a:buChar char="•"/>
              <a:defRPr sz="1600"/>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10"/>
          <p:cNvSpPr/>
          <p:nvPr>
            <p:ph idx="15" type="pic"/>
          </p:nvPr>
        </p:nvSpPr>
        <p:spPr>
          <a:xfrm>
            <a:off x="9550025" y="1737114"/>
            <a:ext cx="1804987" cy="1804988"/>
          </a:xfrm>
          <a:prstGeom prst="ellipse">
            <a:avLst/>
          </a:prstGeom>
          <a:noFill/>
          <a:ln>
            <a:noFill/>
          </a:ln>
        </p:spPr>
      </p:sp>
      <p:sp>
        <p:nvSpPr>
          <p:cNvPr id="43" name="Google Shape;43;p1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cSld name="World Map">
    <p:bg>
      <p:bgPr>
        <a:solidFill>
          <a:schemeClr val="lt1"/>
        </a:solidFill>
      </p:bgPr>
    </p:bg>
    <p:spTree>
      <p:nvGrpSpPr>
        <p:cNvPr id="744" name="Shape 744"/>
        <p:cNvGrpSpPr/>
        <p:nvPr/>
      </p:nvGrpSpPr>
      <p:grpSpPr>
        <a:xfrm>
          <a:off x="0" y="0"/>
          <a:ext cx="0" cy="0"/>
          <a:chOff x="0" y="0"/>
          <a:chExt cx="0" cy="0"/>
        </a:xfrm>
      </p:grpSpPr>
      <p:grpSp>
        <p:nvGrpSpPr>
          <p:cNvPr id="745" name="Google Shape;745;p30"/>
          <p:cNvGrpSpPr/>
          <p:nvPr/>
        </p:nvGrpSpPr>
        <p:grpSpPr>
          <a:xfrm>
            <a:off x="751231" y="1258518"/>
            <a:ext cx="10363229" cy="5111535"/>
            <a:chOff x="2235200" y="1676289"/>
            <a:chExt cx="8248805" cy="4068623"/>
          </a:xfrm>
        </p:grpSpPr>
        <p:sp>
          <p:nvSpPr>
            <p:cNvPr id="746" name="Google Shape;746;p30"/>
            <p:cNvSpPr/>
            <p:nvPr/>
          </p:nvSpPr>
          <p:spPr>
            <a:xfrm>
              <a:off x="4398108" y="4184703"/>
              <a:ext cx="914123" cy="931166"/>
            </a:xfrm>
            <a:custGeom>
              <a:rect b="b" l="l" r="r" t="t"/>
              <a:pathLst>
                <a:path extrusionOk="0" h="327" w="321">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7" name="Google Shape;747;p30"/>
            <p:cNvSpPr/>
            <p:nvPr/>
          </p:nvSpPr>
          <p:spPr>
            <a:xfrm>
              <a:off x="2856495" y="1693331"/>
              <a:ext cx="2040510" cy="1572602"/>
            </a:xfrm>
            <a:custGeom>
              <a:rect b="b" l="l" r="r" t="t"/>
              <a:pathLst>
                <a:path extrusionOk="0" h="552" w="717">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8" name="Google Shape;748;p30"/>
            <p:cNvSpPr/>
            <p:nvPr/>
          </p:nvSpPr>
          <p:spPr>
            <a:xfrm>
              <a:off x="8665054" y="4555002"/>
              <a:ext cx="942010" cy="833557"/>
            </a:xfrm>
            <a:custGeom>
              <a:rect b="b" l="l" r="r" t="t"/>
              <a:pathLst>
                <a:path extrusionOk="0" h="293" w="331">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9" name="Google Shape;749;p30"/>
            <p:cNvSpPr/>
            <p:nvPr/>
          </p:nvSpPr>
          <p:spPr>
            <a:xfrm>
              <a:off x="6553272" y="1795588"/>
              <a:ext cx="3907491" cy="1501332"/>
            </a:xfrm>
            <a:custGeom>
              <a:rect b="b" l="l" r="r" t="t"/>
              <a:pathLst>
                <a:path extrusionOk="0" h="527" w="1373">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750" name="Google Shape;750;p30"/>
            <p:cNvGrpSpPr/>
            <p:nvPr/>
          </p:nvGrpSpPr>
          <p:grpSpPr>
            <a:xfrm>
              <a:off x="2235200" y="1676289"/>
              <a:ext cx="8248805" cy="4068623"/>
              <a:chOff x="1785409" y="1960529"/>
              <a:chExt cx="6680161" cy="3294909"/>
            </a:xfrm>
          </p:grpSpPr>
          <p:sp>
            <p:nvSpPr>
              <p:cNvPr id="751" name="Google Shape;751;p30"/>
              <p:cNvSpPr/>
              <p:nvPr/>
            </p:nvSpPr>
            <p:spPr>
              <a:xfrm>
                <a:off x="5139291" y="4409753"/>
                <a:ext cx="235888" cy="234634"/>
              </a:xfrm>
              <a:custGeom>
                <a:rect b="b" l="l" r="r" t="t"/>
                <a:pathLst>
                  <a:path extrusionOk="0" h="102" w="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2" name="Google Shape;752;p30"/>
              <p:cNvSpPr/>
              <p:nvPr/>
            </p:nvSpPr>
            <p:spPr>
              <a:xfrm>
                <a:off x="5375180" y="4383404"/>
                <a:ext cx="149312" cy="129237"/>
              </a:xfrm>
              <a:custGeom>
                <a:rect b="b" l="l" r="r" t="t"/>
                <a:pathLst>
                  <a:path extrusionOk="0" h="56" w="65">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3" name="Google Shape;753;p30"/>
              <p:cNvSpPr/>
              <p:nvPr/>
            </p:nvSpPr>
            <p:spPr>
              <a:xfrm>
                <a:off x="5282330" y="4424810"/>
                <a:ext cx="165624" cy="178171"/>
              </a:xfrm>
              <a:custGeom>
                <a:rect b="b" l="l" r="r" t="t"/>
                <a:pathLst>
                  <a:path extrusionOk="0" h="77" w="72">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4" name="Google Shape;754;p30"/>
              <p:cNvSpPr/>
              <p:nvPr/>
            </p:nvSpPr>
            <p:spPr>
              <a:xfrm>
                <a:off x="5478067" y="4580396"/>
                <a:ext cx="25095" cy="28859"/>
              </a:xfrm>
              <a:custGeom>
                <a:rect b="b" l="l" r="r" t="t"/>
                <a:pathLst>
                  <a:path extrusionOk="0" h="13" w="11">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5" name="Google Shape;755;p30"/>
              <p:cNvSpPr/>
              <p:nvPr/>
            </p:nvSpPr>
            <p:spPr>
              <a:xfrm>
                <a:off x="5411567" y="4633094"/>
                <a:ext cx="41406" cy="43915"/>
              </a:xfrm>
              <a:custGeom>
                <a:rect b="b" l="l" r="r" t="t"/>
                <a:pathLst>
                  <a:path extrusionOk="0" h="19" w="18">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6" name="Google Shape;756;p30"/>
              <p:cNvSpPr/>
              <p:nvPr/>
            </p:nvSpPr>
            <p:spPr>
              <a:xfrm>
                <a:off x="5220849" y="4506367"/>
                <a:ext cx="297370" cy="259728"/>
              </a:xfrm>
              <a:custGeom>
                <a:rect b="b" l="l" r="r" t="t"/>
                <a:pathLst>
                  <a:path extrusionOk="0" h="113" w="129">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7" name="Google Shape;757;p30"/>
              <p:cNvSpPr/>
              <p:nvPr/>
            </p:nvSpPr>
            <p:spPr>
              <a:xfrm>
                <a:off x="5139291" y="4197704"/>
                <a:ext cx="217068" cy="229615"/>
              </a:xfrm>
              <a:custGeom>
                <a:rect b="b" l="l" r="r" t="t"/>
                <a:pathLst>
                  <a:path extrusionOk="0" h="100" w="94">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8" name="Google Shape;758;p30"/>
              <p:cNvSpPr/>
              <p:nvPr/>
            </p:nvSpPr>
            <p:spPr>
              <a:xfrm>
                <a:off x="5319972" y="4240365"/>
                <a:ext cx="213303" cy="189464"/>
              </a:xfrm>
              <a:custGeom>
                <a:rect b="b" l="l" r="r" t="t"/>
                <a:pathLst>
                  <a:path extrusionOk="0" h="82" w="93">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9" name="Google Shape;759;p30"/>
              <p:cNvSpPr/>
              <p:nvPr/>
            </p:nvSpPr>
            <p:spPr>
              <a:xfrm>
                <a:off x="5446699" y="4107364"/>
                <a:ext cx="36387" cy="32623"/>
              </a:xfrm>
              <a:custGeom>
                <a:rect b="b" l="l" r="r" t="t"/>
                <a:pathLst>
                  <a:path extrusionOk="0" h="14" w="16">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0" name="Google Shape;760;p30"/>
              <p:cNvSpPr/>
              <p:nvPr/>
            </p:nvSpPr>
            <p:spPr>
              <a:xfrm>
                <a:off x="5670041" y="3857674"/>
                <a:ext cx="190718" cy="258473"/>
              </a:xfrm>
              <a:custGeom>
                <a:rect b="b" l="l" r="r" t="t"/>
                <a:pathLst>
                  <a:path extrusionOk="0" h="112" w="83">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1" name="Google Shape;761;p30"/>
              <p:cNvSpPr/>
              <p:nvPr/>
            </p:nvSpPr>
            <p:spPr>
              <a:xfrm>
                <a:off x="4678807" y="3385897"/>
                <a:ext cx="223341" cy="179426"/>
              </a:xfrm>
              <a:custGeom>
                <a:rect b="b" l="l" r="r" t="t"/>
                <a:pathLst>
                  <a:path extrusionOk="0" h="78" w="97">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2" name="Google Shape;762;p30"/>
              <p:cNvSpPr/>
              <p:nvPr/>
            </p:nvSpPr>
            <p:spPr>
              <a:xfrm>
                <a:off x="5058989" y="3355784"/>
                <a:ext cx="80302" cy="149312"/>
              </a:xfrm>
              <a:custGeom>
                <a:rect b="b" l="l" r="r" t="t"/>
                <a:pathLst>
                  <a:path extrusionOk="0" h="65" w="3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3" name="Google Shape;763;p30"/>
              <p:cNvSpPr/>
              <p:nvPr/>
            </p:nvSpPr>
            <p:spPr>
              <a:xfrm>
                <a:off x="4761619" y="3360803"/>
                <a:ext cx="385201" cy="370144"/>
              </a:xfrm>
              <a:custGeom>
                <a:rect b="b" l="l" r="r" t="t"/>
                <a:pathLst>
                  <a:path extrusionOk="0" h="161" w="167">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4" name="Google Shape;764;p30"/>
              <p:cNvSpPr/>
              <p:nvPr/>
            </p:nvSpPr>
            <p:spPr>
              <a:xfrm>
                <a:off x="5097886" y="3446124"/>
                <a:ext cx="283568" cy="271021"/>
              </a:xfrm>
              <a:custGeom>
                <a:rect b="b" l="l" r="r" t="t"/>
                <a:pathLst>
                  <a:path extrusionOk="0" h="118" w="123">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5" name="Google Shape;765;p30"/>
              <p:cNvSpPr/>
              <p:nvPr/>
            </p:nvSpPr>
            <p:spPr>
              <a:xfrm>
                <a:off x="4612307" y="3823796"/>
                <a:ext cx="55208" cy="18821"/>
              </a:xfrm>
              <a:custGeom>
                <a:rect b="b" l="l" r="r" t="t"/>
                <a:pathLst>
                  <a:path extrusionOk="0" h="8" w="24">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6" name="Google Shape;766;p30"/>
              <p:cNvSpPr/>
              <p:nvPr/>
            </p:nvSpPr>
            <p:spPr>
              <a:xfrm>
                <a:off x="4599759" y="3772353"/>
                <a:ext cx="111671" cy="87831"/>
              </a:xfrm>
              <a:custGeom>
                <a:rect b="b" l="l" r="r" t="t"/>
                <a:pathLst>
                  <a:path extrusionOk="0" h="38" w="4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7" name="Google Shape;767;p30"/>
              <p:cNvSpPr/>
              <p:nvPr/>
            </p:nvSpPr>
            <p:spPr>
              <a:xfrm>
                <a:off x="4616071" y="3848891"/>
                <a:ext cx="52698" cy="32623"/>
              </a:xfrm>
              <a:custGeom>
                <a:rect b="b" l="l" r="r" t="t"/>
                <a:pathLst>
                  <a:path extrusionOk="0" h="14" w="23">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8" name="Google Shape;768;p30"/>
              <p:cNvSpPr/>
              <p:nvPr/>
            </p:nvSpPr>
            <p:spPr>
              <a:xfrm>
                <a:off x="5190735" y="3876495"/>
                <a:ext cx="228360" cy="161860"/>
              </a:xfrm>
              <a:custGeom>
                <a:rect b="b" l="l" r="r" t="t"/>
                <a:pathLst>
                  <a:path extrusionOk="0" h="70" w="99">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9" name="Google Shape;769;p30"/>
              <p:cNvSpPr/>
              <p:nvPr/>
            </p:nvSpPr>
            <p:spPr>
              <a:xfrm>
                <a:off x="4973668" y="3826306"/>
                <a:ext cx="220832" cy="181935"/>
              </a:xfrm>
              <a:custGeom>
                <a:rect b="b" l="l" r="r" t="t"/>
                <a:pathLst>
                  <a:path extrusionOk="0" h="79" w="96">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0" name="Google Shape;770;p30"/>
              <p:cNvSpPr/>
              <p:nvPr/>
            </p:nvSpPr>
            <p:spPr>
              <a:xfrm>
                <a:off x="4937281" y="3853910"/>
                <a:ext cx="56463" cy="115435"/>
              </a:xfrm>
              <a:custGeom>
                <a:rect b="b" l="l" r="r" t="t"/>
                <a:pathLst>
                  <a:path extrusionOk="0" h="50" w="25">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1" name="Google Shape;771;p30"/>
              <p:cNvSpPr/>
              <p:nvPr/>
            </p:nvSpPr>
            <p:spPr>
              <a:xfrm>
                <a:off x="4920969" y="3879004"/>
                <a:ext cx="33878" cy="96614"/>
              </a:xfrm>
              <a:custGeom>
                <a:rect b="b" l="l" r="r" t="t"/>
                <a:pathLst>
                  <a:path extrusionOk="0" h="42" w="15">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2" name="Google Shape;772;p30"/>
              <p:cNvSpPr/>
              <p:nvPr/>
            </p:nvSpPr>
            <p:spPr>
              <a:xfrm>
                <a:off x="5081574" y="3842617"/>
                <a:ext cx="139275" cy="212049"/>
              </a:xfrm>
              <a:custGeom>
                <a:rect b="b" l="l" r="r" t="t"/>
                <a:pathLst>
                  <a:path extrusionOk="0" h="92" w="60">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3" name="Google Shape;773;p30"/>
              <p:cNvSpPr/>
              <p:nvPr/>
            </p:nvSpPr>
            <p:spPr>
              <a:xfrm>
                <a:off x="4761619" y="3886533"/>
                <a:ext cx="115435" cy="116689"/>
              </a:xfrm>
              <a:custGeom>
                <a:rect b="b" l="l" r="r" t="t"/>
                <a:pathLst>
                  <a:path extrusionOk="0" h="51" w="50">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4" name="Google Shape;774;p30"/>
              <p:cNvSpPr/>
              <p:nvPr/>
            </p:nvSpPr>
            <p:spPr>
              <a:xfrm>
                <a:off x="4863252" y="3879004"/>
                <a:ext cx="77793" cy="120454"/>
              </a:xfrm>
              <a:custGeom>
                <a:rect b="b" l="l" r="r" t="t"/>
                <a:pathLst>
                  <a:path extrusionOk="0" h="52" w="34">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5" name="Google Shape;775;p30"/>
              <p:cNvSpPr/>
              <p:nvPr/>
            </p:nvSpPr>
            <p:spPr>
              <a:xfrm>
                <a:off x="4641165" y="3848891"/>
                <a:ext cx="140529" cy="106652"/>
              </a:xfrm>
              <a:custGeom>
                <a:rect b="b" l="l" r="r" t="t"/>
                <a:pathLst>
                  <a:path extrusionOk="0" h="46" w="61">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6" name="Google Shape;776;p30"/>
              <p:cNvSpPr/>
              <p:nvPr/>
            </p:nvSpPr>
            <p:spPr>
              <a:xfrm>
                <a:off x="4708920" y="3929193"/>
                <a:ext cx="77793" cy="74029"/>
              </a:xfrm>
              <a:custGeom>
                <a:rect b="b" l="l" r="r" t="t"/>
                <a:pathLst>
                  <a:path extrusionOk="0" h="32" w="34">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7" name="Google Shape;777;p30"/>
              <p:cNvSpPr/>
              <p:nvPr/>
            </p:nvSpPr>
            <p:spPr>
              <a:xfrm>
                <a:off x="4676298" y="3901589"/>
                <a:ext cx="52698" cy="57717"/>
              </a:xfrm>
              <a:custGeom>
                <a:rect b="b" l="l" r="r" t="t"/>
                <a:pathLst>
                  <a:path extrusionOk="0" h="25" w="23">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8" name="Google Shape;778;p30"/>
              <p:cNvSpPr/>
              <p:nvPr/>
            </p:nvSpPr>
            <p:spPr>
              <a:xfrm>
                <a:off x="4607288" y="3559049"/>
                <a:ext cx="154331" cy="124218"/>
              </a:xfrm>
              <a:custGeom>
                <a:rect b="b" l="l" r="r" t="t"/>
                <a:pathLst>
                  <a:path extrusionOk="0" h="54" w="67">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79" name="Google Shape;779;p30"/>
              <p:cNvSpPr/>
              <p:nvPr/>
            </p:nvSpPr>
            <p:spPr>
              <a:xfrm>
                <a:off x="4604778" y="3565323"/>
                <a:ext cx="225851" cy="247181"/>
              </a:xfrm>
              <a:custGeom>
                <a:rect b="b" l="l" r="r" t="t"/>
                <a:pathLst>
                  <a:path extrusionOk="0" h="107" w="98">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0" name="Google Shape;780;p30"/>
              <p:cNvSpPr/>
              <p:nvPr/>
            </p:nvSpPr>
            <p:spPr>
              <a:xfrm>
                <a:off x="4692609" y="3611748"/>
                <a:ext cx="311172" cy="288587"/>
              </a:xfrm>
              <a:custGeom>
                <a:rect b="b" l="l" r="r" t="t"/>
                <a:pathLst>
                  <a:path extrusionOk="0" h="125" w="13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1" name="Google Shape;781;p30"/>
              <p:cNvSpPr/>
              <p:nvPr/>
            </p:nvSpPr>
            <p:spPr>
              <a:xfrm>
                <a:off x="4819336" y="3802466"/>
                <a:ext cx="154331" cy="109161"/>
              </a:xfrm>
              <a:custGeom>
                <a:rect b="b" l="l" r="r" t="t"/>
                <a:pathLst>
                  <a:path extrusionOk="0" h="47" w="6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2" name="Google Shape;782;p30"/>
              <p:cNvSpPr/>
              <p:nvPr/>
            </p:nvSpPr>
            <p:spPr>
              <a:xfrm>
                <a:off x="4927243" y="3641861"/>
                <a:ext cx="288587" cy="223341"/>
              </a:xfrm>
              <a:custGeom>
                <a:rect b="b" l="l" r="r" t="t"/>
                <a:pathLst>
                  <a:path extrusionOk="0" h="97" w="125">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3" name="Google Shape;783;p30"/>
              <p:cNvSpPr/>
              <p:nvPr/>
            </p:nvSpPr>
            <p:spPr>
              <a:xfrm>
                <a:off x="5174424" y="3641861"/>
                <a:ext cx="186954" cy="308662"/>
              </a:xfrm>
              <a:custGeom>
                <a:rect b="b" l="l" r="r" t="t"/>
                <a:pathLst>
                  <a:path extrusionOk="0" h="134" w="81">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4" name="Google Shape;784;p30"/>
              <p:cNvSpPr/>
              <p:nvPr/>
            </p:nvSpPr>
            <p:spPr>
              <a:xfrm>
                <a:off x="5370161" y="3471218"/>
                <a:ext cx="203266" cy="200756"/>
              </a:xfrm>
              <a:custGeom>
                <a:rect b="b" l="l" r="r" t="t"/>
                <a:pathLst>
                  <a:path extrusionOk="0" h="87" w="88">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5" name="Google Shape;785;p30"/>
              <p:cNvSpPr/>
              <p:nvPr/>
            </p:nvSpPr>
            <p:spPr>
              <a:xfrm>
                <a:off x="5086593" y="4044628"/>
                <a:ext cx="104142" cy="115435"/>
              </a:xfrm>
              <a:custGeom>
                <a:rect b="b" l="l" r="r" t="t"/>
                <a:pathLst>
                  <a:path extrusionOk="0" h="50" w="45">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6" name="Google Shape;786;p30"/>
              <p:cNvSpPr/>
              <p:nvPr/>
            </p:nvSpPr>
            <p:spPr>
              <a:xfrm>
                <a:off x="5095376" y="4044628"/>
                <a:ext cx="41406" cy="27604"/>
              </a:xfrm>
              <a:custGeom>
                <a:rect b="b" l="l" r="r" t="t"/>
                <a:pathLst>
                  <a:path extrusionOk="0" h="12" w="18">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7" name="Google Shape;787;p30"/>
              <p:cNvSpPr/>
              <p:nvPr/>
            </p:nvSpPr>
            <p:spPr>
              <a:xfrm>
                <a:off x="5130508" y="4017024"/>
                <a:ext cx="129237" cy="164369"/>
              </a:xfrm>
              <a:custGeom>
                <a:rect b="b" l="l" r="r" t="t"/>
                <a:pathLst>
                  <a:path extrusionOk="0" h="71" w="56">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8" name="Google Shape;788;p30"/>
              <p:cNvSpPr/>
              <p:nvPr/>
            </p:nvSpPr>
            <p:spPr>
              <a:xfrm>
                <a:off x="5317463" y="3644371"/>
                <a:ext cx="308663" cy="377672"/>
              </a:xfrm>
              <a:custGeom>
                <a:rect b="b" l="l" r="r" t="t"/>
                <a:pathLst>
                  <a:path extrusionOk="0" h="164" w="13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89" name="Google Shape;789;p30"/>
              <p:cNvSpPr/>
              <p:nvPr/>
            </p:nvSpPr>
            <p:spPr>
              <a:xfrm>
                <a:off x="5683843" y="3848891"/>
                <a:ext cx="33878" cy="35132"/>
              </a:xfrm>
              <a:custGeom>
                <a:rect b="b" l="l" r="r" t="t"/>
                <a:pathLst>
                  <a:path extrusionOk="0" h="15" w="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0" name="Google Shape;790;p30"/>
              <p:cNvSpPr/>
              <p:nvPr/>
            </p:nvSpPr>
            <p:spPr>
              <a:xfrm>
                <a:off x="5584719" y="3747258"/>
                <a:ext cx="124218" cy="106652"/>
              </a:xfrm>
              <a:custGeom>
                <a:rect b="b" l="l" r="r" t="t"/>
                <a:pathLst>
                  <a:path extrusionOk="0" h="46" w="54">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1" name="Google Shape;791;p30"/>
              <p:cNvSpPr/>
              <p:nvPr/>
            </p:nvSpPr>
            <p:spPr>
              <a:xfrm>
                <a:off x="5519473" y="3804975"/>
                <a:ext cx="279804" cy="219577"/>
              </a:xfrm>
              <a:custGeom>
                <a:rect b="b" l="l" r="r" t="t"/>
                <a:pathLst>
                  <a:path extrusionOk="0" h="95" w="121">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2" name="Google Shape;792;p30"/>
              <p:cNvSpPr/>
              <p:nvPr/>
            </p:nvSpPr>
            <p:spPr>
              <a:xfrm>
                <a:off x="5563389" y="3408482"/>
                <a:ext cx="27604" cy="35132"/>
              </a:xfrm>
              <a:custGeom>
                <a:rect b="b" l="l" r="r" t="t"/>
                <a:pathLst>
                  <a:path extrusionOk="0" h="15" w="12">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3" name="Google Shape;793;p30"/>
              <p:cNvSpPr/>
              <p:nvPr/>
            </p:nvSpPr>
            <p:spPr>
              <a:xfrm>
                <a:off x="5573427" y="3358293"/>
                <a:ext cx="126727" cy="101633"/>
              </a:xfrm>
              <a:custGeom>
                <a:rect b="b" l="l" r="r" t="t"/>
                <a:pathLst>
                  <a:path extrusionOk="0" h="44" w="55">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4" name="Google Shape;794;p30"/>
              <p:cNvSpPr/>
              <p:nvPr/>
            </p:nvSpPr>
            <p:spPr>
              <a:xfrm>
                <a:off x="7242212" y="3334453"/>
                <a:ext cx="69010" cy="87831"/>
              </a:xfrm>
              <a:custGeom>
                <a:rect b="b" l="l" r="r" t="t"/>
                <a:pathLst>
                  <a:path extrusionOk="0" h="38" w="30">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5" name="Google Shape;795;p30"/>
              <p:cNvSpPr/>
              <p:nvPr/>
            </p:nvSpPr>
            <p:spPr>
              <a:xfrm>
                <a:off x="6543330" y="3584144"/>
                <a:ext cx="82812" cy="107906"/>
              </a:xfrm>
              <a:custGeom>
                <a:rect b="b" l="l" r="r" t="t"/>
                <a:pathLst>
                  <a:path extrusionOk="0" h="47" w="36">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6" name="Google Shape;796;p30"/>
              <p:cNvSpPr/>
              <p:nvPr/>
            </p:nvSpPr>
            <p:spPr>
              <a:xfrm>
                <a:off x="6188242" y="3397190"/>
                <a:ext cx="516947" cy="545806"/>
              </a:xfrm>
              <a:custGeom>
                <a:rect b="b" l="l" r="r" t="t"/>
                <a:pathLst>
                  <a:path extrusionOk="0" h="237" w="224">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7" name="Google Shape;797;p30"/>
              <p:cNvSpPr/>
              <p:nvPr/>
            </p:nvSpPr>
            <p:spPr>
              <a:xfrm>
                <a:off x="6543330" y="3017008"/>
                <a:ext cx="583448" cy="250945"/>
              </a:xfrm>
              <a:custGeom>
                <a:rect b="b" l="l" r="r" t="t"/>
                <a:pathLst>
                  <a:path extrusionOk="0" h="109" w="253">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8" name="Google Shape;798;p30"/>
              <p:cNvSpPr/>
              <p:nvPr/>
            </p:nvSpPr>
            <p:spPr>
              <a:xfrm>
                <a:off x="5560879" y="3457416"/>
                <a:ext cx="10038" cy="25095"/>
              </a:xfrm>
              <a:custGeom>
                <a:rect b="b" l="l" r="r" t="t"/>
                <a:pathLst>
                  <a:path extrusionOk="0" h="11" w="4">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99" name="Google Shape;799;p30"/>
              <p:cNvSpPr/>
              <p:nvPr/>
            </p:nvSpPr>
            <p:spPr>
              <a:xfrm>
                <a:off x="5545823" y="3441105"/>
                <a:ext cx="27604" cy="75284"/>
              </a:xfrm>
              <a:custGeom>
                <a:rect b="b" l="l" r="r" t="t"/>
                <a:pathLst>
                  <a:path extrusionOk="0" h="33" w="12">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0" name="Google Shape;800;p30"/>
              <p:cNvSpPr/>
              <p:nvPr/>
            </p:nvSpPr>
            <p:spPr>
              <a:xfrm>
                <a:off x="5560879" y="3438596"/>
                <a:ext cx="79048" cy="87831"/>
              </a:xfrm>
              <a:custGeom>
                <a:rect b="b" l="l" r="r" t="t"/>
                <a:pathLst>
                  <a:path extrusionOk="0" h="38" w="34">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1" name="Google Shape;801;p30"/>
              <p:cNvSpPr/>
              <p:nvPr/>
            </p:nvSpPr>
            <p:spPr>
              <a:xfrm>
                <a:off x="6209573" y="3226547"/>
                <a:ext cx="202011" cy="87831"/>
              </a:xfrm>
              <a:custGeom>
                <a:rect b="b" l="l" r="r" t="t"/>
                <a:pathLst>
                  <a:path extrusionOk="0" h="38" w="8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2" name="Google Shape;802;p30"/>
              <p:cNvSpPr/>
              <p:nvPr/>
            </p:nvSpPr>
            <p:spPr>
              <a:xfrm>
                <a:off x="5653729" y="3217764"/>
                <a:ext cx="129237" cy="57717"/>
              </a:xfrm>
              <a:custGeom>
                <a:rect b="b" l="l" r="r" t="t"/>
                <a:pathLst>
                  <a:path extrusionOk="0" h="25" w="56">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3" name="Google Shape;803;p30"/>
              <p:cNvSpPr/>
              <p:nvPr/>
            </p:nvSpPr>
            <p:spPr>
              <a:xfrm>
                <a:off x="5395256" y="3249132"/>
                <a:ext cx="350069" cy="136765"/>
              </a:xfrm>
              <a:custGeom>
                <a:rect b="b" l="l" r="r" t="t"/>
                <a:pathLst>
                  <a:path extrusionOk="0" h="59" w="152">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4" name="Google Shape;804;p30"/>
              <p:cNvSpPr/>
              <p:nvPr/>
            </p:nvSpPr>
            <p:spPr>
              <a:xfrm>
                <a:off x="6367668" y="3388407"/>
                <a:ext cx="43915" cy="41406"/>
              </a:xfrm>
              <a:custGeom>
                <a:rect b="b" l="l" r="r" t="t"/>
                <a:pathLst>
                  <a:path extrusionOk="0" h="18" w="19">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5" name="Google Shape;805;p30"/>
              <p:cNvSpPr/>
              <p:nvPr/>
            </p:nvSpPr>
            <p:spPr>
              <a:xfrm>
                <a:off x="7204570" y="3232821"/>
                <a:ext cx="129237" cy="122963"/>
              </a:xfrm>
              <a:custGeom>
                <a:rect b="b" l="l" r="r" t="t"/>
                <a:pathLst>
                  <a:path extrusionOk="0" h="53" w="56">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6" name="Google Shape;806;p30"/>
              <p:cNvSpPr/>
              <p:nvPr/>
            </p:nvSpPr>
            <p:spPr>
              <a:xfrm>
                <a:off x="6407819" y="3505096"/>
                <a:ext cx="143039" cy="81557"/>
              </a:xfrm>
              <a:custGeom>
                <a:rect b="b" l="l" r="r" t="t"/>
                <a:pathLst>
                  <a:path extrusionOk="0" h="35" w="62">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7" name="Google Shape;807;p30"/>
              <p:cNvSpPr/>
              <p:nvPr/>
            </p:nvSpPr>
            <p:spPr>
              <a:xfrm>
                <a:off x="6614849" y="3542738"/>
                <a:ext cx="159350" cy="350068"/>
              </a:xfrm>
              <a:custGeom>
                <a:rect b="b" l="l" r="r" t="t"/>
                <a:pathLst>
                  <a:path extrusionOk="0" h="152" w="69">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8" name="Google Shape;808;p30"/>
              <p:cNvSpPr/>
              <p:nvPr/>
            </p:nvSpPr>
            <p:spPr>
              <a:xfrm>
                <a:off x="6559641" y="3546502"/>
                <a:ext cx="57717" cy="35132"/>
              </a:xfrm>
              <a:custGeom>
                <a:rect b="b" l="l" r="r" t="t"/>
                <a:pathLst>
                  <a:path extrusionOk="0" h="15" w="2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09" name="Google Shape;809;p30"/>
              <p:cNvSpPr/>
              <p:nvPr/>
            </p:nvSpPr>
            <p:spPr>
              <a:xfrm>
                <a:off x="6791766" y="3645625"/>
                <a:ext cx="139275" cy="283568"/>
              </a:xfrm>
              <a:custGeom>
                <a:rect b="b" l="l" r="r" t="t"/>
                <a:pathLst>
                  <a:path extrusionOk="0" h="123" w="60">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0" name="Google Shape;810;p30"/>
              <p:cNvSpPr/>
              <p:nvPr/>
            </p:nvSpPr>
            <p:spPr>
              <a:xfrm>
                <a:off x="6791766" y="3816268"/>
                <a:ext cx="112925" cy="81557"/>
              </a:xfrm>
              <a:custGeom>
                <a:rect b="b" l="l" r="r" t="t"/>
                <a:pathLst>
                  <a:path extrusionOk="0" h="35" w="49">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1" name="Google Shape;811;p30"/>
              <p:cNvSpPr/>
              <p:nvPr/>
            </p:nvSpPr>
            <p:spPr>
              <a:xfrm>
                <a:off x="6755379" y="3661937"/>
                <a:ext cx="138020" cy="168133"/>
              </a:xfrm>
              <a:custGeom>
                <a:rect b="b" l="l" r="r" t="t"/>
                <a:pathLst>
                  <a:path extrusionOk="0" h="73" w="60">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2" name="Google Shape;812;p30"/>
              <p:cNvSpPr/>
              <p:nvPr/>
            </p:nvSpPr>
            <p:spPr>
              <a:xfrm>
                <a:off x="6708954" y="3702088"/>
                <a:ext cx="150567" cy="281058"/>
              </a:xfrm>
              <a:custGeom>
                <a:rect b="b" l="l" r="r" t="t"/>
                <a:pathLst>
                  <a:path extrusionOk="0" h="122" w="65">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3" name="Google Shape;813;p30"/>
              <p:cNvSpPr/>
              <p:nvPr/>
            </p:nvSpPr>
            <p:spPr>
              <a:xfrm>
                <a:off x="5185716" y="2940470"/>
                <a:ext cx="176916" cy="145548"/>
              </a:xfrm>
              <a:custGeom>
                <a:rect b="b" l="l" r="r" t="t"/>
                <a:pathLst>
                  <a:path extrusionOk="0" h="63" w="77">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4" name="Google Shape;814;p30"/>
              <p:cNvSpPr/>
              <p:nvPr/>
            </p:nvSpPr>
            <p:spPr>
              <a:xfrm>
                <a:off x="5210811" y="3177613"/>
                <a:ext cx="66500" cy="62736"/>
              </a:xfrm>
              <a:custGeom>
                <a:rect b="b" l="l" r="r" t="t"/>
                <a:pathLst>
                  <a:path extrusionOk="0" h="27" w="29">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5" name="Google Shape;815;p30"/>
              <p:cNvSpPr/>
              <p:nvPr/>
            </p:nvSpPr>
            <p:spPr>
              <a:xfrm>
                <a:off x="5178188" y="3147499"/>
                <a:ext cx="99123" cy="85321"/>
              </a:xfrm>
              <a:custGeom>
                <a:rect b="b" l="l" r="r" t="t"/>
                <a:pathLst>
                  <a:path extrusionOk="0" h="37" w="43">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6" name="Google Shape;816;p30"/>
              <p:cNvSpPr/>
              <p:nvPr/>
            </p:nvSpPr>
            <p:spPr>
              <a:xfrm>
                <a:off x="5273547" y="3237839"/>
                <a:ext cx="33878" cy="69010"/>
              </a:xfrm>
              <a:custGeom>
                <a:rect b="b" l="l" r="r" t="t"/>
                <a:pathLst>
                  <a:path extrusionOk="0" h="30" w="15">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7" name="Google Shape;817;p30"/>
              <p:cNvSpPr/>
              <p:nvPr/>
            </p:nvSpPr>
            <p:spPr>
              <a:xfrm>
                <a:off x="5102904" y="3088527"/>
                <a:ext cx="135510" cy="61482"/>
              </a:xfrm>
              <a:custGeom>
                <a:rect b="b" l="l" r="r" t="t"/>
                <a:pathLst>
                  <a:path extrusionOk="0" h="27" w="59">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8" name="Google Shape;818;p30"/>
              <p:cNvSpPr/>
              <p:nvPr/>
            </p:nvSpPr>
            <p:spPr>
              <a:xfrm>
                <a:off x="5220849" y="3094801"/>
                <a:ext cx="119199" cy="69010"/>
              </a:xfrm>
              <a:custGeom>
                <a:rect b="b" l="l" r="r" t="t"/>
                <a:pathLst>
                  <a:path extrusionOk="0" h="30" w="52">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9" name="Google Shape;819;p30"/>
              <p:cNvSpPr/>
              <p:nvPr/>
            </p:nvSpPr>
            <p:spPr>
              <a:xfrm>
                <a:off x="5149329" y="3039593"/>
                <a:ext cx="116690" cy="60227"/>
              </a:xfrm>
              <a:custGeom>
                <a:rect b="b" l="l" r="r" t="t"/>
                <a:pathLst>
                  <a:path extrusionOk="0" h="26" w="51">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0" name="Google Shape;820;p30"/>
              <p:cNvSpPr/>
              <p:nvPr/>
            </p:nvSpPr>
            <p:spPr>
              <a:xfrm>
                <a:off x="5234651" y="3074725"/>
                <a:ext cx="102888" cy="43915"/>
              </a:xfrm>
              <a:custGeom>
                <a:rect b="b" l="l" r="r" t="t"/>
                <a:pathLst>
                  <a:path extrusionOk="0" h="19" w="45">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1" name="Google Shape;821;p30"/>
              <p:cNvSpPr/>
              <p:nvPr/>
            </p:nvSpPr>
            <p:spPr>
              <a:xfrm>
                <a:off x="4740289" y="3249132"/>
                <a:ext cx="70265" cy="115435"/>
              </a:xfrm>
              <a:custGeom>
                <a:rect b="b" l="l" r="r" t="t"/>
                <a:pathLst>
                  <a:path extrusionOk="0" h="50" w="3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2" name="Google Shape;822;p30"/>
              <p:cNvSpPr/>
              <p:nvPr/>
            </p:nvSpPr>
            <p:spPr>
              <a:xfrm>
                <a:off x="4982451" y="2979366"/>
                <a:ext cx="76538" cy="65246"/>
              </a:xfrm>
              <a:custGeom>
                <a:rect b="b" l="l" r="r" t="t"/>
                <a:pathLst>
                  <a:path extrusionOk="0" h="28" w="33">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3" name="Google Shape;823;p30"/>
              <p:cNvSpPr/>
              <p:nvPr/>
            </p:nvSpPr>
            <p:spPr>
              <a:xfrm>
                <a:off x="5031385" y="3063433"/>
                <a:ext cx="11293" cy="15057"/>
              </a:xfrm>
              <a:custGeom>
                <a:rect b="b" l="l" r="r" t="t"/>
                <a:pathLst>
                  <a:path extrusionOk="0" h="7" w="5">
                    <a:moveTo>
                      <a:pt x="3" y="0"/>
                    </a:moveTo>
                    <a:cubicBezTo>
                      <a:pt x="1" y="1"/>
                      <a:pt x="0" y="3"/>
                      <a:pt x="0" y="7"/>
                    </a:cubicBezTo>
                    <a:cubicBezTo>
                      <a:pt x="2" y="7"/>
                      <a:pt x="4" y="7"/>
                      <a:pt x="5" y="7"/>
                    </a:cubicBezTo>
                    <a:cubicBezTo>
                      <a:pt x="5" y="3"/>
                      <a:pt x="3" y="1"/>
                      <a:pt x="3" y="1"/>
                    </a:cubicBezTo>
                    <a:cubicBezTo>
                      <a:pt x="3" y="0"/>
                      <a:pt x="3" y="0"/>
                      <a:pt x="3"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4" name="Google Shape;824;p30"/>
              <p:cNvSpPr/>
              <p:nvPr/>
            </p:nvSpPr>
            <p:spPr>
              <a:xfrm>
                <a:off x="4968649" y="3025791"/>
                <a:ext cx="74029" cy="52698"/>
              </a:xfrm>
              <a:custGeom>
                <a:rect b="b" l="l" r="r" t="t"/>
                <a:pathLst>
                  <a:path extrusionOk="0" h="23" w="32">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5" name="Google Shape;825;p30"/>
              <p:cNvSpPr/>
              <p:nvPr/>
            </p:nvSpPr>
            <p:spPr>
              <a:xfrm>
                <a:off x="5296132" y="3104839"/>
                <a:ext cx="168133" cy="107906"/>
              </a:xfrm>
              <a:custGeom>
                <a:rect b="b" l="l" r="r" t="t"/>
                <a:pathLst>
                  <a:path extrusionOk="0" h="47" w="73">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6" name="Google Shape;826;p30"/>
              <p:cNvSpPr/>
              <p:nvPr/>
            </p:nvSpPr>
            <p:spPr>
              <a:xfrm>
                <a:off x="5414076" y="3099820"/>
                <a:ext cx="57717" cy="71519"/>
              </a:xfrm>
              <a:custGeom>
                <a:rect b="b" l="l" r="r" t="t"/>
                <a:pathLst>
                  <a:path extrusionOk="0" h="31" w="25">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7" name="Google Shape;827;p30"/>
              <p:cNvSpPr/>
              <p:nvPr/>
            </p:nvSpPr>
            <p:spPr>
              <a:xfrm>
                <a:off x="5328755" y="3203962"/>
                <a:ext cx="117944" cy="61482"/>
              </a:xfrm>
              <a:custGeom>
                <a:rect b="b" l="l" r="r" t="t"/>
                <a:pathLst>
                  <a:path extrusionOk="0" h="27" w="51">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8" name="Google Shape;828;p30"/>
              <p:cNvSpPr/>
              <p:nvPr/>
            </p:nvSpPr>
            <p:spPr>
              <a:xfrm>
                <a:off x="5296132" y="3242858"/>
                <a:ext cx="51444" cy="33878"/>
              </a:xfrm>
              <a:custGeom>
                <a:rect b="b" l="l" r="r" t="t"/>
                <a:pathLst>
                  <a:path extrusionOk="0" h="15" w="22">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29" name="Google Shape;829;p30"/>
              <p:cNvSpPr/>
              <p:nvPr/>
            </p:nvSpPr>
            <p:spPr>
              <a:xfrm>
                <a:off x="5328755" y="3005715"/>
                <a:ext cx="329993" cy="190718"/>
              </a:xfrm>
              <a:custGeom>
                <a:rect b="b" l="l" r="r" t="t"/>
                <a:pathLst>
                  <a:path extrusionOk="0" h="83" w="14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0" name="Google Shape;830;p30"/>
              <p:cNvSpPr/>
              <p:nvPr/>
            </p:nvSpPr>
            <p:spPr>
              <a:xfrm>
                <a:off x="5347576" y="2906592"/>
                <a:ext cx="174407" cy="126727"/>
              </a:xfrm>
              <a:custGeom>
                <a:rect b="b" l="l" r="r" t="t"/>
                <a:pathLst>
                  <a:path extrusionOk="0" h="55" w="76">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1" name="Google Shape;831;p30"/>
              <p:cNvSpPr/>
              <p:nvPr/>
            </p:nvSpPr>
            <p:spPr>
              <a:xfrm>
                <a:off x="5303661" y="2857658"/>
                <a:ext cx="135510" cy="63991"/>
              </a:xfrm>
              <a:custGeom>
                <a:rect b="b" l="l" r="r" t="t"/>
                <a:pathLst>
                  <a:path extrusionOk="0" h="28" w="59">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2" name="Google Shape;832;p30"/>
              <p:cNvSpPr/>
              <p:nvPr/>
            </p:nvSpPr>
            <p:spPr>
              <a:xfrm>
                <a:off x="5303661" y="2896554"/>
                <a:ext cx="107906" cy="69010"/>
              </a:xfrm>
              <a:custGeom>
                <a:rect b="b" l="l" r="r" t="t"/>
                <a:pathLst>
                  <a:path extrusionOk="0" h="30" w="47">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3" name="Google Shape;833;p30"/>
              <p:cNvSpPr/>
              <p:nvPr/>
            </p:nvSpPr>
            <p:spPr>
              <a:xfrm>
                <a:off x="5037659" y="3119895"/>
                <a:ext cx="84067" cy="46425"/>
              </a:xfrm>
              <a:custGeom>
                <a:rect b="b" l="l" r="r" t="t"/>
                <a:pathLst>
                  <a:path extrusionOk="0" h="20" w="36">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4" name="Google Shape;834;p30"/>
              <p:cNvSpPr/>
              <p:nvPr/>
            </p:nvSpPr>
            <p:spPr>
              <a:xfrm>
                <a:off x="5036404" y="2942979"/>
                <a:ext cx="165624" cy="189464"/>
              </a:xfrm>
              <a:custGeom>
                <a:rect b="b" l="l" r="r" t="t"/>
                <a:pathLst>
                  <a:path extrusionOk="0" h="82" w="7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5" name="Google Shape;835;p30"/>
              <p:cNvSpPr/>
              <p:nvPr/>
            </p:nvSpPr>
            <p:spPr>
              <a:xfrm>
                <a:off x="5307425" y="2493787"/>
                <a:ext cx="194483" cy="311172"/>
              </a:xfrm>
              <a:custGeom>
                <a:rect b="b" l="l" r="r" t="t"/>
                <a:pathLst>
                  <a:path extrusionOk="0" h="135" w="84">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6" name="Google Shape;836;p30"/>
              <p:cNvSpPr/>
              <p:nvPr/>
            </p:nvSpPr>
            <p:spPr>
              <a:xfrm>
                <a:off x="5554606" y="3466200"/>
                <a:ext cx="391474" cy="313681"/>
              </a:xfrm>
              <a:custGeom>
                <a:rect b="b" l="l" r="r" t="t"/>
                <a:pathLst>
                  <a:path extrusionOk="0" h="136" w="170">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7" name="Google Shape;837;p30"/>
              <p:cNvSpPr/>
              <p:nvPr/>
            </p:nvSpPr>
            <p:spPr>
              <a:xfrm>
                <a:off x="5877070" y="3609238"/>
                <a:ext cx="150567" cy="165624"/>
              </a:xfrm>
              <a:custGeom>
                <a:rect b="b" l="l" r="r" t="t"/>
                <a:pathLst>
                  <a:path extrusionOk="0" h="72" w="65">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8" name="Google Shape;838;p30"/>
              <p:cNvSpPr/>
              <p:nvPr/>
            </p:nvSpPr>
            <p:spPr>
              <a:xfrm>
                <a:off x="5854485" y="3587908"/>
                <a:ext cx="20076" cy="32623"/>
              </a:xfrm>
              <a:custGeom>
                <a:rect b="b" l="l" r="r" t="t"/>
                <a:pathLst>
                  <a:path extrusionOk="0" h="14" w="9">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39" name="Google Shape;839;p30"/>
              <p:cNvSpPr/>
              <p:nvPr/>
            </p:nvSpPr>
            <p:spPr>
              <a:xfrm>
                <a:off x="5877070" y="3586653"/>
                <a:ext cx="87831" cy="71519"/>
              </a:xfrm>
              <a:custGeom>
                <a:rect b="b" l="l" r="r" t="t"/>
                <a:pathLst>
                  <a:path extrusionOk="0" h="31" w="38">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0" name="Google Shape;840;p30"/>
              <p:cNvSpPr/>
              <p:nvPr/>
            </p:nvSpPr>
            <p:spPr>
              <a:xfrm>
                <a:off x="6752869" y="3964326"/>
                <a:ext cx="360106" cy="112925"/>
              </a:xfrm>
              <a:custGeom>
                <a:rect b="b" l="l" r="r" t="t"/>
                <a:pathLst>
                  <a:path extrusionOk="0" h="49" w="156">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1" name="Google Shape;841;p30"/>
              <p:cNvSpPr/>
              <p:nvPr/>
            </p:nvSpPr>
            <p:spPr>
              <a:xfrm>
                <a:off x="7013852" y="4000713"/>
                <a:ext cx="25095" cy="16311"/>
              </a:xfrm>
              <a:custGeom>
                <a:rect b="b" l="l" r="r" t="t"/>
                <a:pathLst>
                  <a:path extrusionOk="0" h="7" w="11">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2" name="Google Shape;842;p30"/>
              <p:cNvSpPr/>
              <p:nvPr/>
            </p:nvSpPr>
            <p:spPr>
              <a:xfrm>
                <a:off x="5632399" y="3353274"/>
                <a:ext cx="181935" cy="178171"/>
              </a:xfrm>
              <a:custGeom>
                <a:rect b="b" l="l" r="r" t="t"/>
                <a:pathLst>
                  <a:path extrusionOk="0" h="77" w="79">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3" name="Google Shape;843;p30"/>
              <p:cNvSpPr/>
              <p:nvPr/>
            </p:nvSpPr>
            <p:spPr>
              <a:xfrm>
                <a:off x="5777947" y="3505096"/>
                <a:ext cx="35132" cy="35132"/>
              </a:xfrm>
              <a:custGeom>
                <a:rect b="b" l="l" r="r" t="t"/>
                <a:pathLst>
                  <a:path extrusionOk="0" h="15" w="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4" name="Google Shape;844;p30"/>
              <p:cNvSpPr/>
              <p:nvPr/>
            </p:nvSpPr>
            <p:spPr>
              <a:xfrm>
                <a:off x="4830629" y="3039593"/>
                <a:ext cx="272276" cy="225851"/>
              </a:xfrm>
              <a:custGeom>
                <a:rect b="b" l="l" r="r" t="t"/>
                <a:pathLst>
                  <a:path extrusionOk="0" h="98" w="11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5" name="Google Shape;845;p30"/>
              <p:cNvSpPr/>
              <p:nvPr/>
            </p:nvSpPr>
            <p:spPr>
              <a:xfrm>
                <a:off x="3239636" y="3816268"/>
                <a:ext cx="42661" cy="26349"/>
              </a:xfrm>
              <a:custGeom>
                <a:rect b="b" l="l" r="r" t="t"/>
                <a:pathLst>
                  <a:path extrusionOk="0" h="11" w="18">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6" name="Google Shape;846;p30"/>
              <p:cNvSpPr/>
              <p:nvPr/>
            </p:nvSpPr>
            <p:spPr>
              <a:xfrm>
                <a:off x="3253438" y="3782390"/>
                <a:ext cx="112925" cy="61482"/>
              </a:xfrm>
              <a:custGeom>
                <a:rect b="b" l="l" r="r" t="t"/>
                <a:pathLst>
                  <a:path extrusionOk="0" h="27" w="49">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7" name="Google Shape;847;p30"/>
              <p:cNvSpPr/>
              <p:nvPr/>
            </p:nvSpPr>
            <p:spPr>
              <a:xfrm>
                <a:off x="2737746" y="3454907"/>
                <a:ext cx="564627" cy="352578"/>
              </a:xfrm>
              <a:custGeom>
                <a:rect b="b" l="l" r="r" t="t"/>
                <a:pathLst>
                  <a:path extrusionOk="0" h="153" w="245">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8" name="Google Shape;848;p30"/>
              <p:cNvSpPr/>
              <p:nvPr/>
            </p:nvSpPr>
            <p:spPr>
              <a:xfrm>
                <a:off x="3191957" y="3752277"/>
                <a:ext cx="80302" cy="76538"/>
              </a:xfrm>
              <a:custGeom>
                <a:rect b="b" l="l" r="r" t="t"/>
                <a:pathLst>
                  <a:path extrusionOk="0" h="33" w="35">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49" name="Google Shape;849;p30"/>
              <p:cNvSpPr/>
              <p:nvPr/>
            </p:nvSpPr>
            <p:spPr>
              <a:xfrm>
                <a:off x="3253438" y="3740984"/>
                <a:ext cx="26349" cy="47680"/>
              </a:xfrm>
              <a:custGeom>
                <a:rect b="b" l="l" r="r" t="t"/>
                <a:pathLst>
                  <a:path extrusionOk="0" h="21" w="1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0" name="Google Shape;850;p30"/>
              <p:cNvSpPr/>
              <p:nvPr/>
            </p:nvSpPr>
            <p:spPr>
              <a:xfrm>
                <a:off x="3525714" y="3703343"/>
                <a:ext cx="55208" cy="46425"/>
              </a:xfrm>
              <a:custGeom>
                <a:rect b="b" l="l" r="r" t="t"/>
                <a:pathLst>
                  <a:path extrusionOk="0" h="20" w="24">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1" name="Google Shape;851;p30"/>
              <p:cNvSpPr/>
              <p:nvPr/>
            </p:nvSpPr>
            <p:spPr>
              <a:xfrm>
                <a:off x="3579667" y="3710871"/>
                <a:ext cx="61482" cy="43915"/>
              </a:xfrm>
              <a:custGeom>
                <a:rect b="b" l="l" r="r" t="t"/>
                <a:pathLst>
                  <a:path extrusionOk="0" h="19" w="27">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2" name="Google Shape;852;p30"/>
              <p:cNvSpPr/>
              <p:nvPr/>
            </p:nvSpPr>
            <p:spPr>
              <a:xfrm>
                <a:off x="3288571" y="3804975"/>
                <a:ext cx="77793" cy="81557"/>
              </a:xfrm>
              <a:custGeom>
                <a:rect b="b" l="l" r="r" t="t"/>
                <a:pathLst>
                  <a:path extrusionOk="0" h="35" w="34">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3" name="Google Shape;853;p30"/>
              <p:cNvSpPr/>
              <p:nvPr/>
            </p:nvSpPr>
            <p:spPr>
              <a:xfrm>
                <a:off x="3828103" y="4669481"/>
                <a:ext cx="91595" cy="101633"/>
              </a:xfrm>
              <a:custGeom>
                <a:rect b="b" l="l" r="r" t="t"/>
                <a:pathLst>
                  <a:path extrusionOk="0" h="44" w="40">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4" name="Google Shape;854;p30"/>
              <p:cNvSpPr/>
              <p:nvPr/>
            </p:nvSpPr>
            <p:spPr>
              <a:xfrm>
                <a:off x="3542025" y="4501348"/>
                <a:ext cx="376418" cy="740288"/>
              </a:xfrm>
              <a:custGeom>
                <a:rect b="b" l="l" r="r" t="t"/>
                <a:pathLst>
                  <a:path extrusionOk="0" h="321" w="163">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5" name="Google Shape;855;p30"/>
              <p:cNvSpPr/>
              <p:nvPr/>
            </p:nvSpPr>
            <p:spPr>
              <a:xfrm>
                <a:off x="3503129" y="4418536"/>
                <a:ext cx="163114" cy="836902"/>
              </a:xfrm>
              <a:custGeom>
                <a:rect b="b" l="l" r="r" t="t"/>
                <a:pathLst>
                  <a:path extrusionOk="0" h="363" w="71">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6" name="Google Shape;856;p30"/>
              <p:cNvSpPr/>
              <p:nvPr/>
            </p:nvSpPr>
            <p:spPr>
              <a:xfrm>
                <a:off x="3745291" y="4454923"/>
                <a:ext cx="163114" cy="166878"/>
              </a:xfrm>
              <a:custGeom>
                <a:rect b="b" l="l" r="r" t="t"/>
                <a:pathLst>
                  <a:path extrusionOk="0" h="72" w="71">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7" name="Google Shape;857;p30"/>
              <p:cNvSpPr/>
              <p:nvPr/>
            </p:nvSpPr>
            <p:spPr>
              <a:xfrm>
                <a:off x="3313665" y="3881514"/>
                <a:ext cx="62736" cy="50189"/>
              </a:xfrm>
              <a:custGeom>
                <a:rect b="b" l="l" r="r" t="t"/>
                <a:pathLst>
                  <a:path extrusionOk="0" h="22" w="27">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8" name="Google Shape;858;p30"/>
              <p:cNvSpPr/>
              <p:nvPr/>
            </p:nvSpPr>
            <p:spPr>
              <a:xfrm>
                <a:off x="3371383" y="3906608"/>
                <a:ext cx="109161" cy="50189"/>
              </a:xfrm>
              <a:custGeom>
                <a:rect b="b" l="l" r="r" t="t"/>
                <a:pathLst>
                  <a:path extrusionOk="0" h="22" w="47">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59" name="Google Shape;859;p30"/>
              <p:cNvSpPr/>
              <p:nvPr/>
            </p:nvSpPr>
            <p:spPr>
              <a:xfrm>
                <a:off x="3445411" y="3851400"/>
                <a:ext cx="220832" cy="316191"/>
              </a:xfrm>
              <a:custGeom>
                <a:rect b="b" l="l" r="r" t="t"/>
                <a:pathLst>
                  <a:path extrusionOk="0" h="137" w="96">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0" name="Google Shape;860;p30"/>
              <p:cNvSpPr/>
              <p:nvPr/>
            </p:nvSpPr>
            <p:spPr>
              <a:xfrm>
                <a:off x="3618564" y="4270479"/>
                <a:ext cx="228360" cy="258473"/>
              </a:xfrm>
              <a:custGeom>
                <a:rect b="b" l="l" r="r" t="t"/>
                <a:pathLst>
                  <a:path extrusionOk="0" h="112" w="99">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1" name="Google Shape;861;p30"/>
              <p:cNvSpPr/>
              <p:nvPr/>
            </p:nvSpPr>
            <p:spPr>
              <a:xfrm>
                <a:off x="3398987" y="4091053"/>
                <a:ext cx="239653" cy="348814"/>
              </a:xfrm>
              <a:custGeom>
                <a:rect b="b" l="l" r="r" t="t"/>
                <a:pathLst>
                  <a:path extrusionOk="0" h="151" w="104">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2" name="Google Shape;862;p30"/>
              <p:cNvSpPr/>
              <p:nvPr/>
            </p:nvSpPr>
            <p:spPr>
              <a:xfrm>
                <a:off x="3547044" y="3860183"/>
                <a:ext cx="258474" cy="217068"/>
              </a:xfrm>
              <a:custGeom>
                <a:rect b="b" l="l" r="r" t="t"/>
                <a:pathLst>
                  <a:path extrusionOk="0" h="94" w="112">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3" name="Google Shape;863;p30"/>
              <p:cNvSpPr/>
              <p:nvPr/>
            </p:nvSpPr>
            <p:spPr>
              <a:xfrm>
                <a:off x="3834376" y="3970599"/>
                <a:ext cx="81557" cy="85321"/>
              </a:xfrm>
              <a:custGeom>
                <a:rect b="b" l="l" r="r" t="t"/>
                <a:pathLst>
                  <a:path extrusionOk="0" h="37" w="35">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4" name="Google Shape;864;p30"/>
              <p:cNvSpPr/>
              <p:nvPr/>
            </p:nvSpPr>
            <p:spPr>
              <a:xfrm>
                <a:off x="3775404" y="3931703"/>
                <a:ext cx="89086" cy="136765"/>
              </a:xfrm>
              <a:custGeom>
                <a:rect b="b" l="l" r="r" t="t"/>
                <a:pathLst>
                  <a:path extrusionOk="0" h="59" w="3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5" name="Google Shape;865;p30"/>
              <p:cNvSpPr/>
              <p:nvPr/>
            </p:nvSpPr>
            <p:spPr>
              <a:xfrm>
                <a:off x="3904641" y="3980637"/>
                <a:ext cx="56463" cy="71519"/>
              </a:xfrm>
              <a:custGeom>
                <a:rect b="b" l="l" r="r" t="t"/>
                <a:pathLst>
                  <a:path extrusionOk="0" h="31" w="25">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6" name="Google Shape;866;p30"/>
              <p:cNvSpPr/>
              <p:nvPr/>
            </p:nvSpPr>
            <p:spPr>
              <a:xfrm>
                <a:off x="3338760" y="3641861"/>
                <a:ext cx="196992" cy="69010"/>
              </a:xfrm>
              <a:custGeom>
                <a:rect b="b" l="l" r="r" t="t"/>
                <a:pathLst>
                  <a:path extrusionOk="0" h="30" w="85">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7" name="Google Shape;867;p30"/>
              <p:cNvSpPr/>
              <p:nvPr/>
            </p:nvSpPr>
            <p:spPr>
              <a:xfrm>
                <a:off x="3451685" y="3735965"/>
                <a:ext cx="43915" cy="21330"/>
              </a:xfrm>
              <a:custGeom>
                <a:rect b="b" l="l" r="r" t="t"/>
                <a:pathLst>
                  <a:path extrusionOk="0" h="9" w="19">
                    <a:moveTo>
                      <a:pt x="1" y="3"/>
                    </a:moveTo>
                    <a:cubicBezTo>
                      <a:pt x="3" y="5"/>
                      <a:pt x="16" y="9"/>
                      <a:pt x="18" y="6"/>
                    </a:cubicBezTo>
                    <a:cubicBezTo>
                      <a:pt x="19" y="3"/>
                      <a:pt x="0" y="0"/>
                      <a:pt x="1"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8" name="Google Shape;868;p30"/>
              <p:cNvSpPr/>
              <p:nvPr/>
            </p:nvSpPr>
            <p:spPr>
              <a:xfrm>
                <a:off x="3659970" y="3733456"/>
                <a:ext cx="41406" cy="23840"/>
              </a:xfrm>
              <a:custGeom>
                <a:rect b="b" l="l" r="r" t="t"/>
                <a:pathLst>
                  <a:path extrusionOk="0" h="10" w="18">
                    <a:moveTo>
                      <a:pt x="3" y="5"/>
                    </a:moveTo>
                    <a:cubicBezTo>
                      <a:pt x="6" y="10"/>
                      <a:pt x="15" y="7"/>
                      <a:pt x="16" y="5"/>
                    </a:cubicBezTo>
                    <a:cubicBezTo>
                      <a:pt x="18" y="1"/>
                      <a:pt x="0" y="0"/>
                      <a:pt x="3" y="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69" name="Google Shape;869;p30"/>
              <p:cNvSpPr/>
              <p:nvPr/>
            </p:nvSpPr>
            <p:spPr>
              <a:xfrm>
                <a:off x="3404005" y="4060939"/>
                <a:ext cx="112925" cy="124218"/>
              </a:xfrm>
              <a:custGeom>
                <a:rect b="b" l="l" r="r" t="t"/>
                <a:pathLst>
                  <a:path extrusionOk="0" h="54" w="49">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0" name="Google Shape;870;p30"/>
              <p:cNvSpPr/>
              <p:nvPr/>
            </p:nvSpPr>
            <p:spPr>
              <a:xfrm>
                <a:off x="3563356" y="1960529"/>
                <a:ext cx="1135527" cy="848194"/>
              </a:xfrm>
              <a:custGeom>
                <a:rect b="b" l="l" r="r" t="t"/>
                <a:pathLst>
                  <a:path extrusionOk="0" h="368" w="493">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1" name="Google Shape;871;p30"/>
              <p:cNvSpPr/>
              <p:nvPr/>
            </p:nvSpPr>
            <p:spPr>
              <a:xfrm>
                <a:off x="1785409" y="2456146"/>
                <a:ext cx="718958" cy="495617"/>
              </a:xfrm>
              <a:custGeom>
                <a:rect b="b" l="l" r="r" t="t"/>
                <a:pathLst>
                  <a:path extrusionOk="0" h="215" w="312">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2" name="Google Shape;872;p30"/>
              <p:cNvSpPr/>
              <p:nvPr/>
            </p:nvSpPr>
            <p:spPr>
              <a:xfrm>
                <a:off x="1792937" y="2963055"/>
                <a:ext cx="20076" cy="23840"/>
              </a:xfrm>
              <a:custGeom>
                <a:rect b="b" l="l" r="r" t="t"/>
                <a:pathLst>
                  <a:path extrusionOk="0" h="10" w="9">
                    <a:moveTo>
                      <a:pt x="3" y="9"/>
                    </a:moveTo>
                    <a:cubicBezTo>
                      <a:pt x="7" y="7"/>
                      <a:pt x="9" y="5"/>
                      <a:pt x="7" y="3"/>
                    </a:cubicBezTo>
                    <a:cubicBezTo>
                      <a:pt x="6" y="0"/>
                      <a:pt x="0" y="10"/>
                      <a:pt x="3"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3" name="Google Shape;873;p30"/>
              <p:cNvSpPr/>
              <p:nvPr/>
            </p:nvSpPr>
            <p:spPr>
              <a:xfrm>
                <a:off x="1836853" y="2942979"/>
                <a:ext cx="41406" cy="16311"/>
              </a:xfrm>
              <a:custGeom>
                <a:rect b="b" l="l" r="r" t="t"/>
                <a:pathLst>
                  <a:path extrusionOk="0" h="7" w="18">
                    <a:moveTo>
                      <a:pt x="14" y="2"/>
                    </a:moveTo>
                    <a:cubicBezTo>
                      <a:pt x="10" y="0"/>
                      <a:pt x="0" y="6"/>
                      <a:pt x="4" y="7"/>
                    </a:cubicBezTo>
                    <a:cubicBezTo>
                      <a:pt x="6" y="7"/>
                      <a:pt x="7" y="5"/>
                      <a:pt x="10" y="5"/>
                    </a:cubicBezTo>
                    <a:cubicBezTo>
                      <a:pt x="13" y="5"/>
                      <a:pt x="18"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4" name="Google Shape;874;p30"/>
              <p:cNvSpPr/>
              <p:nvPr/>
            </p:nvSpPr>
            <p:spPr>
              <a:xfrm>
                <a:off x="2030081" y="2846365"/>
                <a:ext cx="55208" cy="50189"/>
              </a:xfrm>
              <a:custGeom>
                <a:rect b="b" l="l" r="r" t="t"/>
                <a:pathLst>
                  <a:path extrusionOk="0" h="22" w="24">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5" name="Google Shape;875;p30"/>
              <p:cNvSpPr/>
              <p:nvPr/>
            </p:nvSpPr>
            <p:spPr>
              <a:xfrm>
                <a:off x="1796702" y="2794921"/>
                <a:ext cx="37642" cy="23840"/>
              </a:xfrm>
              <a:custGeom>
                <a:rect b="b" l="l" r="r" t="t"/>
                <a:pathLst>
                  <a:path extrusionOk="0" h="10" w="16">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6" name="Google Shape;876;p30"/>
              <p:cNvSpPr/>
              <p:nvPr/>
            </p:nvSpPr>
            <p:spPr>
              <a:xfrm>
                <a:off x="2594707" y="3077235"/>
                <a:ext cx="1076555" cy="537022"/>
              </a:xfrm>
              <a:custGeom>
                <a:rect b="b" l="l" r="r" t="t"/>
                <a:pathLst>
                  <a:path extrusionOk="0" h="233" w="467">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7" name="Google Shape;877;p30"/>
              <p:cNvSpPr/>
              <p:nvPr/>
            </p:nvSpPr>
            <p:spPr>
              <a:xfrm>
                <a:off x="4747817" y="3212745"/>
                <a:ext cx="239653" cy="170643"/>
              </a:xfrm>
              <a:custGeom>
                <a:rect b="b" l="l" r="r" t="t"/>
                <a:pathLst>
                  <a:path extrusionOk="0" h="74" w="10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8" name="Google Shape;878;p30"/>
              <p:cNvSpPr/>
              <p:nvPr/>
            </p:nvSpPr>
            <p:spPr>
              <a:xfrm>
                <a:off x="5163131" y="3138716"/>
                <a:ext cx="61482" cy="37642"/>
              </a:xfrm>
              <a:custGeom>
                <a:rect b="b" l="l" r="r" t="t"/>
                <a:pathLst>
                  <a:path extrusionOk="0" h="16" w="27">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79" name="Google Shape;879;p30"/>
              <p:cNvSpPr/>
              <p:nvPr/>
            </p:nvSpPr>
            <p:spPr>
              <a:xfrm>
                <a:off x="5291113" y="3259170"/>
                <a:ext cx="117944" cy="144293"/>
              </a:xfrm>
              <a:custGeom>
                <a:rect b="b" l="l" r="r" t="t"/>
                <a:pathLst>
                  <a:path extrusionOk="0" h="63" w="51">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0" name="Google Shape;880;p30"/>
              <p:cNvSpPr/>
              <p:nvPr/>
            </p:nvSpPr>
            <p:spPr>
              <a:xfrm>
                <a:off x="5508181" y="3385897"/>
                <a:ext cx="48934" cy="30113"/>
              </a:xfrm>
              <a:custGeom>
                <a:rect b="b" l="l" r="r" t="t"/>
                <a:pathLst>
                  <a:path extrusionOk="0" h="13" w="21">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1" name="Google Shape;881;p30"/>
              <p:cNvSpPr/>
              <p:nvPr/>
            </p:nvSpPr>
            <p:spPr>
              <a:xfrm>
                <a:off x="4473032" y="2610477"/>
                <a:ext cx="198247" cy="99123"/>
              </a:xfrm>
              <a:custGeom>
                <a:rect b="b" l="l" r="r" t="t"/>
                <a:pathLst>
                  <a:path extrusionOk="0" h="43" w="86">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2" name="Google Shape;882;p30"/>
              <p:cNvSpPr/>
              <p:nvPr/>
            </p:nvSpPr>
            <p:spPr>
              <a:xfrm>
                <a:off x="4726487" y="2935451"/>
                <a:ext cx="85321" cy="92850"/>
              </a:xfrm>
              <a:custGeom>
                <a:rect b="b" l="l" r="r" t="t"/>
                <a:pathLst>
                  <a:path extrusionOk="0" h="40" w="37">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3" name="Google Shape;883;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4" name="Google Shape;884;p30"/>
              <p:cNvSpPr/>
              <p:nvPr/>
            </p:nvSpPr>
            <p:spPr>
              <a:xfrm>
                <a:off x="4770402" y="2783629"/>
                <a:ext cx="186954" cy="286077"/>
              </a:xfrm>
              <a:custGeom>
                <a:rect b="b" l="l" r="r" t="t"/>
                <a:pathLst>
                  <a:path extrusionOk="0" h="124" w="81">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5" name="Google Shape;885;p30"/>
              <p:cNvSpPr/>
              <p:nvPr/>
            </p:nvSpPr>
            <p:spPr>
              <a:xfrm>
                <a:off x="5072791" y="2866441"/>
                <a:ext cx="87831" cy="82812"/>
              </a:xfrm>
              <a:custGeom>
                <a:rect b="b" l="l" r="r" t="t"/>
                <a:pathLst>
                  <a:path extrusionOk="0" h="36" w="38">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6" name="Google Shape;886;p30"/>
              <p:cNvSpPr/>
              <p:nvPr/>
            </p:nvSpPr>
            <p:spPr>
              <a:xfrm>
                <a:off x="5133018" y="2525155"/>
                <a:ext cx="229615" cy="406531"/>
              </a:xfrm>
              <a:custGeom>
                <a:rect b="b" l="l" r="r" t="t"/>
                <a:pathLst>
                  <a:path extrusionOk="0" h="176" w="100">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7" name="Google Shape;887;p30"/>
              <p:cNvSpPr/>
              <p:nvPr/>
            </p:nvSpPr>
            <p:spPr>
              <a:xfrm>
                <a:off x="5323736" y="2813742"/>
                <a:ext cx="115435" cy="55208"/>
              </a:xfrm>
              <a:custGeom>
                <a:rect b="b" l="l" r="r" t="t"/>
                <a:pathLst>
                  <a:path extrusionOk="0" h="24" w="50">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8" name="Google Shape;888;p30"/>
              <p:cNvSpPr/>
              <p:nvPr/>
            </p:nvSpPr>
            <p:spPr>
              <a:xfrm>
                <a:off x="5538294" y="3994439"/>
                <a:ext cx="148058" cy="181935"/>
              </a:xfrm>
              <a:custGeom>
                <a:rect b="b" l="l" r="r" t="t"/>
                <a:pathLst>
                  <a:path extrusionOk="0" h="79" w="64">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9" name="Google Shape;889;p30"/>
              <p:cNvSpPr/>
              <p:nvPr/>
            </p:nvSpPr>
            <p:spPr>
              <a:xfrm>
                <a:off x="5455482" y="4008241"/>
                <a:ext cx="101633" cy="105397"/>
              </a:xfrm>
              <a:custGeom>
                <a:rect b="b" l="l" r="r" t="t"/>
                <a:pathLst>
                  <a:path extrusionOk="0" h="46" w="44">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0" name="Google Shape;890;p30"/>
              <p:cNvSpPr/>
              <p:nvPr/>
            </p:nvSpPr>
            <p:spPr>
              <a:xfrm>
                <a:off x="5956118" y="3173848"/>
                <a:ext cx="326229" cy="190718"/>
              </a:xfrm>
              <a:custGeom>
                <a:rect b="b" l="l" r="r" t="t"/>
                <a:pathLst>
                  <a:path extrusionOk="0" h="83" w="142">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1" name="Google Shape;891;p30"/>
              <p:cNvSpPr/>
              <p:nvPr/>
            </p:nvSpPr>
            <p:spPr>
              <a:xfrm>
                <a:off x="5015074" y="2098549"/>
                <a:ext cx="479305" cy="759109"/>
              </a:xfrm>
              <a:custGeom>
                <a:rect b="b" l="l" r="r" t="t"/>
                <a:pathLst>
                  <a:path extrusionOk="0" h="329" w="208">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2" name="Google Shape;892;p30"/>
              <p:cNvSpPr/>
              <p:nvPr/>
            </p:nvSpPr>
            <p:spPr>
              <a:xfrm>
                <a:off x="8404088" y="2705836"/>
                <a:ext cx="61482" cy="22585"/>
              </a:xfrm>
              <a:custGeom>
                <a:rect b="b" l="l" r="r" t="t"/>
                <a:pathLst>
                  <a:path extrusionOk="0" h="10" w="27">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3" name="Google Shape;893;p30"/>
              <p:cNvSpPr/>
              <p:nvPr/>
            </p:nvSpPr>
            <p:spPr>
              <a:xfrm>
                <a:off x="7306203" y="3173848"/>
                <a:ext cx="316191" cy="317446"/>
              </a:xfrm>
              <a:custGeom>
                <a:rect b="b" l="l" r="r" t="t"/>
                <a:pathLst>
                  <a:path extrusionOk="0" h="138" w="137">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4" name="Google Shape;894;p30"/>
              <p:cNvSpPr/>
              <p:nvPr/>
            </p:nvSpPr>
            <p:spPr>
              <a:xfrm>
                <a:off x="6292385" y="2981876"/>
                <a:ext cx="1112942" cy="770401"/>
              </a:xfrm>
              <a:custGeom>
                <a:rect b="b" l="l" r="r" t="t"/>
                <a:pathLst>
                  <a:path extrusionOk="0" h="334" w="483">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5" name="Google Shape;895;p30"/>
              <p:cNvSpPr/>
              <p:nvPr/>
            </p:nvSpPr>
            <p:spPr>
              <a:xfrm>
                <a:off x="7074079" y="3738475"/>
                <a:ext cx="179426" cy="250945"/>
              </a:xfrm>
              <a:custGeom>
                <a:rect b="b" l="l" r="r" t="t"/>
                <a:pathLst>
                  <a:path extrusionOk="0" h="109" w="78">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6" name="Google Shape;896;p30"/>
              <p:cNvSpPr/>
              <p:nvPr/>
            </p:nvSpPr>
            <p:spPr>
              <a:xfrm>
                <a:off x="7515742" y="4143751"/>
                <a:ext cx="235888" cy="150567"/>
              </a:xfrm>
              <a:custGeom>
                <a:rect b="b" l="l" r="r" t="t"/>
                <a:pathLst>
                  <a:path extrusionOk="0" h="65" w="102">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7" name="Google Shape;897;p30"/>
              <p:cNvSpPr/>
              <p:nvPr/>
            </p:nvSpPr>
            <p:spPr>
              <a:xfrm>
                <a:off x="6397782" y="3909118"/>
                <a:ext cx="40151" cy="77793"/>
              </a:xfrm>
              <a:custGeom>
                <a:rect b="b" l="l" r="r" t="t"/>
                <a:pathLst>
                  <a:path extrusionOk="0" h="34" w="17">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8" name="Google Shape;898;p30"/>
              <p:cNvSpPr/>
              <p:nvPr/>
            </p:nvSpPr>
            <p:spPr>
              <a:xfrm>
                <a:off x="5706428" y="4305611"/>
                <a:ext cx="138020" cy="272275"/>
              </a:xfrm>
              <a:custGeom>
                <a:rect b="b" l="l" r="r" t="t"/>
                <a:pathLst>
                  <a:path extrusionOk="0" h="118" w="60">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9" name="Google Shape;899;p30"/>
              <p:cNvSpPr/>
              <p:nvPr/>
            </p:nvSpPr>
            <p:spPr>
              <a:xfrm>
                <a:off x="5701409" y="3729692"/>
                <a:ext cx="222086" cy="133001"/>
              </a:xfrm>
              <a:custGeom>
                <a:rect b="b" l="l" r="r" t="t"/>
                <a:pathLst>
                  <a:path extrusionOk="0" h="58" w="96">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0" name="Google Shape;900;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1" name="Google Shape;901;p30"/>
              <p:cNvSpPr/>
              <p:nvPr/>
            </p:nvSpPr>
            <p:spPr>
              <a:xfrm>
                <a:off x="7771707" y="4192686"/>
                <a:ext cx="151822" cy="107906"/>
              </a:xfrm>
              <a:custGeom>
                <a:rect b="b" l="l" r="r" t="t"/>
                <a:pathLst>
                  <a:path extrusionOk="0" h="47" w="66">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2" name="Google Shape;902;p30"/>
              <p:cNvSpPr/>
              <p:nvPr/>
            </p:nvSpPr>
            <p:spPr>
              <a:xfrm>
                <a:off x="7988774" y="4773623"/>
                <a:ext cx="232124" cy="276040"/>
              </a:xfrm>
              <a:custGeom>
                <a:rect b="b" l="l" r="r" t="t"/>
                <a:pathLst>
                  <a:path extrusionOk="0" h="120" w="101">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3" name="Google Shape;903;p30"/>
              <p:cNvSpPr/>
              <p:nvPr/>
            </p:nvSpPr>
            <p:spPr>
              <a:xfrm>
                <a:off x="5890872" y="3237839"/>
                <a:ext cx="264747" cy="168133"/>
              </a:xfrm>
              <a:custGeom>
                <a:rect b="b" l="l" r="r" t="t"/>
                <a:pathLst>
                  <a:path extrusionOk="0" h="73" w="115">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4" name="Google Shape;904;p30"/>
              <p:cNvSpPr/>
              <p:nvPr/>
            </p:nvSpPr>
            <p:spPr>
              <a:xfrm>
                <a:off x="5730267" y="3298066"/>
                <a:ext cx="366380" cy="311172"/>
              </a:xfrm>
              <a:custGeom>
                <a:rect b="b" l="l" r="r" t="t"/>
                <a:pathLst>
                  <a:path extrusionOk="0" h="135" w="159">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5" name="Google Shape;905;p30"/>
              <p:cNvSpPr/>
              <p:nvPr/>
            </p:nvSpPr>
            <p:spPr>
              <a:xfrm>
                <a:off x="5777947" y="2931686"/>
                <a:ext cx="754090" cy="355087"/>
              </a:xfrm>
              <a:custGeom>
                <a:rect b="b" l="l" r="r" t="t"/>
                <a:pathLst>
                  <a:path extrusionOk="0" h="154" w="327">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6" name="Google Shape;906;p30"/>
              <p:cNvSpPr/>
              <p:nvPr/>
            </p:nvSpPr>
            <p:spPr>
              <a:xfrm>
                <a:off x="5146820" y="3983146"/>
                <a:ext cx="341285" cy="356342"/>
              </a:xfrm>
              <a:custGeom>
                <a:rect b="b" l="l" r="r" t="t"/>
                <a:pathLst>
                  <a:path extrusionOk="0" h="155" w="148">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7" name="Google Shape;907;p30"/>
              <p:cNvSpPr/>
              <p:nvPr/>
            </p:nvSpPr>
            <p:spPr>
              <a:xfrm>
                <a:off x="5450464" y="4132459"/>
                <a:ext cx="30113" cy="38896"/>
              </a:xfrm>
              <a:custGeom>
                <a:rect b="b" l="l" r="r" t="t"/>
                <a:pathLst>
                  <a:path extrusionOk="0" h="17" w="13">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8" name="Google Shape;908;p30"/>
              <p:cNvSpPr/>
              <p:nvPr/>
            </p:nvSpPr>
            <p:spPr>
              <a:xfrm>
                <a:off x="5469284" y="4284281"/>
                <a:ext cx="198247" cy="318700"/>
              </a:xfrm>
              <a:custGeom>
                <a:rect b="b" l="l" r="r" t="t"/>
                <a:pathLst>
                  <a:path extrusionOk="0" h="138" w="86">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09" name="Google Shape;909;p30"/>
              <p:cNvSpPr/>
              <p:nvPr/>
            </p:nvSpPr>
            <p:spPr>
              <a:xfrm>
                <a:off x="5457992" y="4104855"/>
                <a:ext cx="200756" cy="203266"/>
              </a:xfrm>
              <a:custGeom>
                <a:rect b="b" l="l" r="r" t="t"/>
                <a:pathLst>
                  <a:path extrusionOk="0" h="88" w="87">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0" name="Google Shape;910;p30"/>
              <p:cNvSpPr/>
              <p:nvPr/>
            </p:nvSpPr>
            <p:spPr>
              <a:xfrm>
                <a:off x="5515709" y="4266714"/>
                <a:ext cx="61482" cy="144293"/>
              </a:xfrm>
              <a:custGeom>
                <a:rect b="b" l="l" r="r" t="t"/>
                <a:pathLst>
                  <a:path extrusionOk="0" h="63" w="27">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1" name="Google Shape;911;p30"/>
              <p:cNvSpPr/>
              <p:nvPr/>
            </p:nvSpPr>
            <p:spPr>
              <a:xfrm>
                <a:off x="6174440" y="3276736"/>
                <a:ext cx="143039" cy="97869"/>
              </a:xfrm>
              <a:custGeom>
                <a:rect b="b" l="l" r="r" t="t"/>
                <a:pathLst>
                  <a:path extrusionOk="0" h="42" w="6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2" name="Google Shape;912;p30"/>
              <p:cNvSpPr/>
              <p:nvPr/>
            </p:nvSpPr>
            <p:spPr>
              <a:xfrm>
                <a:off x="3456704" y="3601710"/>
                <a:ext cx="16311" cy="35132"/>
              </a:xfrm>
              <a:custGeom>
                <a:rect b="b" l="l" r="r" t="t"/>
                <a:pathLst>
                  <a:path extrusionOk="0" h="15" w="7">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3" name="Google Shape;913;p30"/>
              <p:cNvSpPr/>
              <p:nvPr/>
            </p:nvSpPr>
            <p:spPr>
              <a:xfrm>
                <a:off x="3762857" y="3884023"/>
                <a:ext cx="23840" cy="17566"/>
              </a:xfrm>
              <a:custGeom>
                <a:rect b="b" l="l" r="r" t="t"/>
                <a:pathLst>
                  <a:path extrusionOk="0" h="8" w="10">
                    <a:moveTo>
                      <a:pt x="2" y="7"/>
                    </a:moveTo>
                    <a:cubicBezTo>
                      <a:pt x="1" y="6"/>
                      <a:pt x="3" y="4"/>
                      <a:pt x="2" y="4"/>
                    </a:cubicBezTo>
                    <a:cubicBezTo>
                      <a:pt x="0" y="3"/>
                      <a:pt x="6" y="0"/>
                      <a:pt x="7" y="2"/>
                    </a:cubicBezTo>
                    <a:cubicBezTo>
                      <a:pt x="9" y="4"/>
                      <a:pt x="10" y="6"/>
                      <a:pt x="8" y="7"/>
                    </a:cubicBezTo>
                    <a:cubicBezTo>
                      <a:pt x="6" y="7"/>
                      <a:pt x="3" y="8"/>
                      <a:pt x="2" y="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4" name="Google Shape;914;p30"/>
              <p:cNvSpPr/>
              <p:nvPr/>
            </p:nvSpPr>
            <p:spPr>
              <a:xfrm>
                <a:off x="5717720" y="3267953"/>
                <a:ext cx="62736" cy="52698"/>
              </a:xfrm>
              <a:custGeom>
                <a:rect b="b" l="l" r="r" t="t"/>
                <a:pathLst>
                  <a:path extrusionOk="0" h="23" w="27">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5" name="Google Shape;915;p30"/>
              <p:cNvSpPr/>
              <p:nvPr/>
            </p:nvSpPr>
            <p:spPr>
              <a:xfrm>
                <a:off x="5745324" y="3256660"/>
                <a:ext cx="92850" cy="75284"/>
              </a:xfrm>
              <a:custGeom>
                <a:rect b="b" l="l" r="r" t="t"/>
                <a:pathLst>
                  <a:path extrusionOk="0" h="33" w="40">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6" name="Google Shape;916;p30"/>
              <p:cNvSpPr/>
              <p:nvPr/>
            </p:nvSpPr>
            <p:spPr>
              <a:xfrm>
                <a:off x="6041439" y="3334453"/>
                <a:ext cx="264747" cy="189464"/>
              </a:xfrm>
              <a:custGeom>
                <a:rect b="b" l="l" r="r" t="t"/>
                <a:pathLst>
                  <a:path extrusionOk="0" h="82" w="115">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7" name="Google Shape;917;p30"/>
              <p:cNvSpPr/>
              <p:nvPr/>
            </p:nvSpPr>
            <p:spPr>
              <a:xfrm>
                <a:off x="6050223" y="3362057"/>
                <a:ext cx="306153" cy="277294"/>
              </a:xfrm>
              <a:custGeom>
                <a:rect b="b" l="l" r="r" t="t"/>
                <a:pathLst>
                  <a:path extrusionOk="0" h="120" w="133">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8" name="Google Shape;918;p30"/>
              <p:cNvSpPr/>
              <p:nvPr/>
            </p:nvSpPr>
            <p:spPr>
              <a:xfrm>
                <a:off x="6663784" y="3980637"/>
                <a:ext cx="851959" cy="311172"/>
              </a:xfrm>
              <a:custGeom>
                <a:rect b="b" l="l" r="r" t="t"/>
                <a:pathLst>
                  <a:path extrusionOk="0" h="135" w="370">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19" name="Google Shape;919;p30"/>
              <p:cNvSpPr/>
              <p:nvPr/>
            </p:nvSpPr>
            <p:spPr>
              <a:xfrm>
                <a:off x="7200806" y="4242875"/>
                <a:ext cx="61482" cy="26349"/>
              </a:xfrm>
              <a:custGeom>
                <a:rect b="b" l="l" r="r" t="t"/>
                <a:pathLst>
                  <a:path extrusionOk="0" h="11" w="27">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0" name="Google Shape;920;p30"/>
              <p:cNvSpPr/>
              <p:nvPr/>
            </p:nvSpPr>
            <p:spPr>
              <a:xfrm>
                <a:off x="5045187" y="3136207"/>
                <a:ext cx="214558" cy="233379"/>
              </a:xfrm>
              <a:custGeom>
                <a:rect b="b" l="l" r="r" t="t"/>
                <a:pathLst>
                  <a:path extrusionOk="0" h="101" w="93">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1" name="Google Shape;921;p30"/>
              <p:cNvSpPr/>
              <p:nvPr/>
            </p:nvSpPr>
            <p:spPr>
              <a:xfrm>
                <a:off x="5259745" y="3221528"/>
                <a:ext cx="22585" cy="30113"/>
              </a:xfrm>
              <a:custGeom>
                <a:rect b="b" l="l" r="r" t="t"/>
                <a:pathLst>
                  <a:path extrusionOk="0" h="13" w="10">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22" name="Google Shape;922;p30"/>
              <p:cNvSpPr/>
              <p:nvPr/>
            </p:nvSpPr>
            <p:spPr>
              <a:xfrm>
                <a:off x="5266019" y="3155028"/>
                <a:ext cx="76538" cy="92850"/>
              </a:xfrm>
              <a:custGeom>
                <a:rect b="b" l="l" r="r" t="t"/>
                <a:pathLst>
                  <a:path extrusionOk="0" h="40" w="33">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solidFill>
                <a:schemeClr val="lt2"/>
              </a:solidFill>
              <a:ln cap="flat" cmpd="sng" w="9525">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sp>
        <p:nvSpPr>
          <p:cNvPr id="923" name="Google Shape;923;p30"/>
          <p:cNvSpPr txBox="1"/>
          <p:nvPr>
            <p:ph idx="1" type="body"/>
          </p:nvPr>
        </p:nvSpPr>
        <p:spPr>
          <a:xfrm>
            <a:off x="6108111" y="2605399"/>
            <a:ext cx="470585" cy="568049"/>
          </a:xfrm>
          <a:prstGeom prst="rect">
            <a:avLst/>
          </a:prstGeom>
          <a:solidFill>
            <a:schemeClr val="accent1"/>
          </a:solidFill>
          <a:ln>
            <a:noFill/>
          </a:ln>
        </p:spPr>
        <p:txBody>
          <a:bodyPr anchorCtr="0" anchor="ctr" bIns="0" lIns="640075" spcFirstLastPara="1" rIns="0" wrap="square" tIns="0">
            <a:noAutofit/>
          </a:bodyPr>
          <a:lstStyle>
            <a:lvl1pPr indent="-228600" lvl="0" marL="457200" algn="l">
              <a:lnSpc>
                <a:spcPct val="100000"/>
              </a:lnSpc>
              <a:spcBef>
                <a:spcPts val="1000"/>
              </a:spcBef>
              <a:spcAft>
                <a:spcPts val="0"/>
              </a:spcAft>
              <a:buClr>
                <a:schemeClr val="dk1"/>
              </a:buClr>
              <a:buSzPts val="2400"/>
              <a:buNone/>
              <a:defRPr b="1" sz="2400"/>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4" name="Google Shape;924;p30"/>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ktop Screenshot">
  <p:cSld name="Desktop Screenshot">
    <p:bg>
      <p:bgPr>
        <a:solidFill>
          <a:schemeClr val="lt1"/>
        </a:solidFill>
      </p:bgPr>
    </p:bg>
    <p:spTree>
      <p:nvGrpSpPr>
        <p:cNvPr id="925" name="Shape 925"/>
        <p:cNvGrpSpPr/>
        <p:nvPr/>
      </p:nvGrpSpPr>
      <p:grpSpPr>
        <a:xfrm>
          <a:off x="0" y="0"/>
          <a:ext cx="0" cy="0"/>
          <a:chOff x="0" y="0"/>
          <a:chExt cx="0" cy="0"/>
        </a:xfrm>
      </p:grpSpPr>
      <p:pic>
        <p:nvPicPr>
          <p:cNvPr id="926" name="Google Shape;926;p31"/>
          <p:cNvPicPr preferRelativeResize="0"/>
          <p:nvPr/>
        </p:nvPicPr>
        <p:blipFill rotWithShape="1">
          <a:blip r:embed="rId2">
            <a:alphaModFix/>
          </a:blip>
          <a:srcRect b="0" l="0" r="0" t="0"/>
          <a:stretch/>
        </p:blipFill>
        <p:spPr>
          <a:xfrm>
            <a:off x="2526764" y="1040665"/>
            <a:ext cx="6579136" cy="5534114"/>
          </a:xfrm>
          <a:prstGeom prst="rect">
            <a:avLst/>
          </a:prstGeom>
          <a:noFill/>
          <a:ln>
            <a:noFill/>
          </a:ln>
        </p:spPr>
      </p:pic>
      <p:sp>
        <p:nvSpPr>
          <p:cNvPr id="927" name="Google Shape;927;p31"/>
          <p:cNvSpPr/>
          <p:nvPr>
            <p:ph idx="2" type="pic"/>
          </p:nvPr>
        </p:nvSpPr>
        <p:spPr>
          <a:xfrm>
            <a:off x="2795588" y="1400175"/>
            <a:ext cx="6029325" cy="338613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Screenshot">
  <p:cSld name="Laptop Screenshot">
    <p:spTree>
      <p:nvGrpSpPr>
        <p:cNvPr id="928" name="Shape 928"/>
        <p:cNvGrpSpPr/>
        <p:nvPr/>
      </p:nvGrpSpPr>
      <p:grpSpPr>
        <a:xfrm>
          <a:off x="0" y="0"/>
          <a:ext cx="0" cy="0"/>
          <a:chOff x="0" y="0"/>
          <a:chExt cx="0" cy="0"/>
        </a:xfrm>
      </p:grpSpPr>
      <p:sp>
        <p:nvSpPr>
          <p:cNvPr id="929" name="Google Shape;929;p32"/>
          <p:cNvSpPr/>
          <p:nvPr/>
        </p:nvSpPr>
        <p:spPr>
          <a:xfrm>
            <a:off x="2778011" y="1296369"/>
            <a:ext cx="6805516" cy="4411454"/>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30" name="Google Shape;930;p32"/>
          <p:cNvPicPr preferRelativeResize="0"/>
          <p:nvPr/>
        </p:nvPicPr>
        <p:blipFill rotWithShape="1">
          <a:blip r:embed="rId2">
            <a:alphaModFix/>
          </a:blip>
          <a:srcRect b="0" l="0" r="0" t="0"/>
          <a:stretch/>
        </p:blipFill>
        <p:spPr>
          <a:xfrm>
            <a:off x="1445418" y="862802"/>
            <a:ext cx="9297988" cy="5609576"/>
          </a:xfrm>
          <a:prstGeom prst="rect">
            <a:avLst/>
          </a:prstGeom>
          <a:noFill/>
          <a:ln>
            <a:noFill/>
          </a:ln>
        </p:spPr>
      </p:pic>
      <p:sp>
        <p:nvSpPr>
          <p:cNvPr id="931" name="Google Shape;931;p32"/>
          <p:cNvSpPr/>
          <p:nvPr>
            <p:ph idx="2" type="pic"/>
          </p:nvPr>
        </p:nvSpPr>
        <p:spPr>
          <a:xfrm>
            <a:off x="2814043" y="1523758"/>
            <a:ext cx="6568082" cy="4092359"/>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showMasterSp="0">
  <p:cSld name="Full Image">
    <p:bg>
      <p:bgPr>
        <a:solidFill>
          <a:schemeClr val="lt2"/>
        </a:solidFill>
      </p:bgPr>
    </p:bg>
    <p:spTree>
      <p:nvGrpSpPr>
        <p:cNvPr id="932" name="Shape 932"/>
        <p:cNvGrpSpPr/>
        <p:nvPr/>
      </p:nvGrpSpPr>
      <p:grpSpPr>
        <a:xfrm>
          <a:off x="0" y="0"/>
          <a:ext cx="0" cy="0"/>
          <a:chOff x="0" y="0"/>
          <a:chExt cx="0" cy="0"/>
        </a:xfrm>
      </p:grpSpPr>
      <p:sp>
        <p:nvSpPr>
          <p:cNvPr id="933" name="Google Shape;933;p33"/>
          <p:cNvSpPr/>
          <p:nvPr>
            <p:ph idx="2" type="pic"/>
          </p:nvPr>
        </p:nvSpPr>
        <p:spPr>
          <a:xfrm>
            <a:off x="-1" y="0"/>
            <a:ext cx="12188825" cy="6858000"/>
          </a:xfrm>
          <a:prstGeom prst="rect">
            <a:avLst/>
          </a:prstGeom>
          <a:solidFill>
            <a:schemeClr val="lt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Content">
  <p:cSld name="2 Column Content">
    <p:spTree>
      <p:nvGrpSpPr>
        <p:cNvPr id="44" name="Shape 44"/>
        <p:cNvGrpSpPr/>
        <p:nvPr/>
      </p:nvGrpSpPr>
      <p:grpSpPr>
        <a:xfrm>
          <a:off x="0" y="0"/>
          <a:ext cx="0" cy="0"/>
          <a:chOff x="0" y="0"/>
          <a:chExt cx="0" cy="0"/>
        </a:xfrm>
      </p:grpSpPr>
      <p:sp>
        <p:nvSpPr>
          <p:cNvPr id="45" name="Google Shape;45;p11"/>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1"/>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11"/>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500"/>
              </a:spcBef>
              <a:spcAft>
                <a:spcPts val="0"/>
              </a:spcAft>
              <a:buClr>
                <a:schemeClr val="dk1"/>
              </a:buClr>
              <a:buSzPts val="2000"/>
              <a:buNone/>
              <a:defRPr b="1" sz="2000"/>
            </a:lvl1pPr>
            <a:lvl2pPr indent="-323850" lvl="1" marL="914400" algn="l">
              <a:lnSpc>
                <a:spcPct val="100000"/>
              </a:lnSpc>
              <a:spcBef>
                <a:spcPts val="0"/>
              </a:spcBef>
              <a:spcAft>
                <a:spcPts val="0"/>
              </a:spcAft>
              <a:buSzPts val="1500"/>
              <a:buChar char="•"/>
              <a:defRPr b="0" sz="1500"/>
            </a:lvl2pPr>
            <a:lvl3pPr indent="-323850" lvl="2" marL="1371600" algn="l">
              <a:lnSpc>
                <a:spcPct val="100000"/>
              </a:lnSpc>
              <a:spcBef>
                <a:spcPts val="0"/>
              </a:spcBef>
              <a:spcAft>
                <a:spcPts val="0"/>
              </a:spcAft>
              <a:buSzPts val="1500"/>
              <a:buChar char="-"/>
              <a:defRPr b="0" sz="1500"/>
            </a:lvl3pPr>
            <a:lvl4pPr indent="-323850" lvl="3" marL="1828800" algn="l">
              <a:lnSpc>
                <a:spcPct val="100000"/>
              </a:lnSpc>
              <a:spcBef>
                <a:spcPts val="0"/>
              </a:spcBef>
              <a:spcAft>
                <a:spcPts val="0"/>
              </a:spcAft>
              <a:buSzPts val="1500"/>
              <a:buChar char="•"/>
              <a:defRPr b="0" sz="1500"/>
            </a:lvl4pPr>
            <a:lvl5pPr indent="-323850" lvl="4" marL="2286000" algn="l">
              <a:lnSpc>
                <a:spcPct val="100000"/>
              </a:lnSpc>
              <a:spcBef>
                <a:spcPts val="0"/>
              </a:spcBef>
              <a:spcAft>
                <a:spcPts val="0"/>
              </a:spcAft>
              <a:buSzPts val="1500"/>
              <a:buChar char="-"/>
              <a:defRPr b="0" sz="15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11"/>
          <p:cNvSpPr txBox="1"/>
          <p:nvPr>
            <p:ph idx="3" type="body"/>
          </p:nvPr>
        </p:nvSpPr>
        <p:spPr>
          <a:xfrm>
            <a:off x="381001" y="1781174"/>
            <a:ext cx="5498484" cy="44291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55600" lvl="1" marL="914400" algn="l">
              <a:lnSpc>
                <a:spcPct val="100000"/>
              </a:lnSpc>
              <a:spcBef>
                <a:spcPts val="500"/>
              </a:spcBef>
              <a:spcAft>
                <a:spcPts val="0"/>
              </a:spcAft>
              <a:buClr>
                <a:schemeClr val="accent1"/>
              </a:buClr>
              <a:buSzPts val="2000"/>
              <a:buChar char="•"/>
              <a:defRPr/>
            </a:lvl2pPr>
            <a:lvl3pPr indent="-355600" lvl="2" marL="1371600" algn="l">
              <a:lnSpc>
                <a:spcPct val="100000"/>
              </a:lnSpc>
              <a:spcBef>
                <a:spcPts val="300"/>
              </a:spcBef>
              <a:spcAft>
                <a:spcPts val="0"/>
              </a:spcAft>
              <a:buClr>
                <a:schemeClr val="accent1"/>
              </a:buClr>
              <a:buSzPts val="2000"/>
              <a:buChar char="-"/>
              <a:defRPr/>
            </a:lvl3pPr>
            <a:lvl4pPr indent="-355600" lvl="3" marL="1828800" algn="l">
              <a:lnSpc>
                <a:spcPct val="100000"/>
              </a:lnSpc>
              <a:spcBef>
                <a:spcPts val="200"/>
              </a:spcBef>
              <a:spcAft>
                <a:spcPts val="0"/>
              </a:spcAft>
              <a:buClr>
                <a:schemeClr val="accent1"/>
              </a:buClr>
              <a:buSzPts val="2000"/>
              <a:buChar char="•"/>
              <a:defRPr/>
            </a:lvl4pPr>
            <a:lvl5pPr indent="-355600" lvl="4" marL="2286000" algn="l">
              <a:lnSpc>
                <a:spcPct val="100000"/>
              </a:lnSpc>
              <a:spcBef>
                <a:spcPts val="100"/>
              </a:spcBef>
              <a:spcAft>
                <a:spcPts val="0"/>
              </a:spcAft>
              <a:buClr>
                <a:schemeClr val="accent1"/>
              </a:buClr>
              <a:buSzPts val="20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9" name="Google Shape;49;p11"/>
          <p:cNvSpPr txBox="1"/>
          <p:nvPr>
            <p:ph idx="4" type="body"/>
          </p:nvPr>
        </p:nvSpPr>
        <p:spPr>
          <a:xfrm>
            <a:off x="6311901" y="1781174"/>
            <a:ext cx="5498484" cy="4429126"/>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800"/>
              <a:buNone/>
              <a:defRPr/>
            </a:lvl1pPr>
            <a:lvl2pPr indent="-355600" lvl="1" marL="914400" algn="l">
              <a:lnSpc>
                <a:spcPct val="100000"/>
              </a:lnSpc>
              <a:spcBef>
                <a:spcPts val="500"/>
              </a:spcBef>
              <a:spcAft>
                <a:spcPts val="0"/>
              </a:spcAft>
              <a:buClr>
                <a:schemeClr val="accent1"/>
              </a:buClr>
              <a:buSzPts val="2000"/>
              <a:buChar char="•"/>
              <a:defRPr/>
            </a:lvl2pPr>
            <a:lvl3pPr indent="-355600" lvl="2" marL="1371600" algn="l">
              <a:lnSpc>
                <a:spcPct val="100000"/>
              </a:lnSpc>
              <a:spcBef>
                <a:spcPts val="300"/>
              </a:spcBef>
              <a:spcAft>
                <a:spcPts val="0"/>
              </a:spcAft>
              <a:buClr>
                <a:schemeClr val="accent1"/>
              </a:buClr>
              <a:buSzPts val="2000"/>
              <a:buChar char="-"/>
              <a:defRPr/>
            </a:lvl3pPr>
            <a:lvl4pPr indent="-355600" lvl="3" marL="1828800" algn="l">
              <a:lnSpc>
                <a:spcPct val="100000"/>
              </a:lnSpc>
              <a:spcBef>
                <a:spcPts val="200"/>
              </a:spcBef>
              <a:spcAft>
                <a:spcPts val="0"/>
              </a:spcAft>
              <a:buClr>
                <a:schemeClr val="accent1"/>
              </a:buClr>
              <a:buSzPts val="2000"/>
              <a:buChar char="•"/>
              <a:defRPr/>
            </a:lvl4pPr>
            <a:lvl5pPr indent="-355600" lvl="4" marL="2286000" algn="l">
              <a:lnSpc>
                <a:spcPct val="100000"/>
              </a:lnSpc>
              <a:spcBef>
                <a:spcPts val="100"/>
              </a:spcBef>
              <a:spcAft>
                <a:spcPts val="0"/>
              </a:spcAft>
              <a:buClr>
                <a:schemeClr val="accent1"/>
              </a:buClr>
              <a:buSzPts val="20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 Grid Light" showMasterSp="0">
  <p:cSld name="12_Title – Grid Light">
    <p:bg>
      <p:bgPr>
        <a:solidFill>
          <a:schemeClr val="accent1"/>
        </a:solidFill>
      </p:bgPr>
    </p:bg>
    <p:spTree>
      <p:nvGrpSpPr>
        <p:cNvPr id="50" name="Shape 50"/>
        <p:cNvGrpSpPr/>
        <p:nvPr/>
      </p:nvGrpSpPr>
      <p:grpSpPr>
        <a:xfrm>
          <a:off x="0" y="0"/>
          <a:ext cx="0" cy="0"/>
          <a:chOff x="0" y="0"/>
          <a:chExt cx="0" cy="0"/>
        </a:xfrm>
      </p:grpSpPr>
      <p:sp>
        <p:nvSpPr>
          <p:cNvPr id="51" name="Google Shape;51;p14"/>
          <p:cNvSpPr txBox="1"/>
          <p:nvPr>
            <p:ph idx="1" type="subTitle"/>
          </p:nvPr>
        </p:nvSpPr>
        <p:spPr>
          <a:xfrm>
            <a:off x="382971" y="3759200"/>
            <a:ext cx="7648381" cy="1510886"/>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000"/>
              <a:buNone/>
              <a:defRPr b="1" i="0" sz="6000">
                <a:solidFill>
                  <a:schemeClr val="l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52" name="Google Shape;52;p14"/>
          <p:cNvSpPr txBox="1"/>
          <p:nvPr>
            <p:ph idx="2" type="body"/>
          </p:nvPr>
        </p:nvSpPr>
        <p:spPr>
          <a:xfrm>
            <a:off x="386020" y="3078730"/>
            <a:ext cx="7648381" cy="51004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lt1"/>
              </a:buClr>
              <a:buSzPts val="6000"/>
              <a:buNone/>
              <a:defRPr b="1" sz="6000">
                <a:solidFill>
                  <a:schemeClr val="lt1"/>
                </a:solidFill>
                <a:latin typeface="Arial"/>
                <a:ea typeface="Arial"/>
                <a:cs typeface="Arial"/>
                <a:sym typeface="Arial"/>
              </a:defRPr>
            </a:lvl1pPr>
            <a:lvl2pPr indent="-228600" lvl="1" marL="914400" algn="l">
              <a:lnSpc>
                <a:spcPct val="100000"/>
              </a:lnSpc>
              <a:spcBef>
                <a:spcPts val="500"/>
              </a:spcBef>
              <a:spcAft>
                <a:spcPts val="0"/>
              </a:spcAft>
              <a:buSzPts val="2000"/>
              <a:buNone/>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14"/>
          <p:cNvSpPr txBox="1"/>
          <p:nvPr>
            <p:ph type="ctrTitle"/>
          </p:nvPr>
        </p:nvSpPr>
        <p:spPr>
          <a:xfrm>
            <a:off x="382971" y="880649"/>
            <a:ext cx="7657943" cy="202765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6000"/>
              <a:buFont typeface="Arial"/>
              <a:buNone/>
              <a:defRPr b="1" i="0"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54" name="Google Shape;54;p14"/>
          <p:cNvGrpSpPr/>
          <p:nvPr/>
        </p:nvGrpSpPr>
        <p:grpSpPr>
          <a:xfrm>
            <a:off x="9346573" y="258374"/>
            <a:ext cx="2592719" cy="6341252"/>
            <a:chOff x="9346573" y="258374"/>
            <a:chExt cx="2592719" cy="6341252"/>
          </a:xfrm>
        </p:grpSpPr>
        <p:grpSp>
          <p:nvGrpSpPr>
            <p:cNvPr id="55" name="Google Shape;55;p14"/>
            <p:cNvGrpSpPr/>
            <p:nvPr/>
          </p:nvGrpSpPr>
          <p:grpSpPr>
            <a:xfrm>
              <a:off x="9906425" y="258374"/>
              <a:ext cx="1451546" cy="6341252"/>
              <a:chOff x="10020609" y="242905"/>
              <a:chExt cx="1346145" cy="5880798"/>
            </a:xfrm>
          </p:grpSpPr>
          <p:sp>
            <p:nvSpPr>
              <p:cNvPr id="56" name="Google Shape;56;p14"/>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4"/>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58" name="Google Shape;58;p14"/>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 name="Google Shape;59;p14"/>
            <p:cNvSpPr/>
            <p:nvPr/>
          </p:nvSpPr>
          <p:spPr>
            <a:xfrm>
              <a:off x="9346573"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rgbClr val="C72D0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60" name="Google Shape;60;p14"/>
          <p:cNvSpPr/>
          <p:nvPr/>
        </p:nvSpPr>
        <p:spPr>
          <a:xfrm rot="-8100000">
            <a:off x="9044758" y="5894614"/>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1" name="Google Shape;61;p14"/>
          <p:cNvSpPr/>
          <p:nvPr/>
        </p:nvSpPr>
        <p:spPr>
          <a:xfrm flipH="1" rot="5400000">
            <a:off x="10498451" y="1143711"/>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2" name="Google Shape;62;p14"/>
          <p:cNvSpPr/>
          <p:nvPr/>
        </p:nvSpPr>
        <p:spPr>
          <a:xfrm rot="-5400000">
            <a:off x="9917919" y="3148489"/>
            <a:ext cx="574904" cy="1706308"/>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3" name="Google Shape;63;p14"/>
          <p:cNvSpPr/>
          <p:nvPr/>
        </p:nvSpPr>
        <p:spPr>
          <a:xfrm>
            <a:off x="9935038" y="2296382"/>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4" name="Google Shape;64;p14"/>
          <p:cNvSpPr/>
          <p:nvPr/>
        </p:nvSpPr>
        <p:spPr>
          <a:xfrm>
            <a:off x="10878327" y="5270086"/>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65" name="Google Shape;65;p14"/>
          <p:cNvSpPr/>
          <p:nvPr/>
        </p:nvSpPr>
        <p:spPr>
          <a:xfrm>
            <a:off x="10198402" y="0"/>
            <a:ext cx="574904" cy="851154"/>
          </a:xfrm>
          <a:custGeom>
            <a:rect b="b" l="l" r="r" t="t"/>
            <a:pathLst>
              <a:path extrusionOk="0" h="1012276" w="530877">
                <a:moveTo>
                  <a:pt x="0" y="0"/>
                </a:moveTo>
                <a:lnTo>
                  <a:pt x="530877" y="0"/>
                </a:lnTo>
                <a:lnTo>
                  <a:pt x="530877" y="1012276"/>
                </a:lnTo>
                <a:lnTo>
                  <a:pt x="0" y="1012276"/>
                </a:lnTo>
                <a:close/>
              </a:path>
            </a:pathLst>
          </a:custGeom>
          <a:solidFill>
            <a:srgbClr val="C72D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pic>
        <p:nvPicPr>
          <p:cNvPr descr="A black background with white text&#10;&#10;Description automatically generated with medium confidence" id="66" name="Google Shape;66;p14"/>
          <p:cNvPicPr preferRelativeResize="0"/>
          <p:nvPr/>
        </p:nvPicPr>
        <p:blipFill rotWithShape="1">
          <a:blip r:embed="rId2">
            <a:alphaModFix/>
          </a:blip>
          <a:srcRect b="0" l="0" r="0" t="0"/>
          <a:stretch/>
        </p:blipFill>
        <p:spPr>
          <a:xfrm>
            <a:off x="382971" y="5905500"/>
            <a:ext cx="3334023" cy="4912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 Grid Light" showMasterSp="0">
  <p:cSld name="11_Title – Grid Light">
    <p:bg>
      <p:bgPr>
        <a:solidFill>
          <a:schemeClr val="lt1"/>
        </a:solidFill>
      </p:bgPr>
    </p:bg>
    <p:spTree>
      <p:nvGrpSpPr>
        <p:cNvPr id="67" name="Shape 67"/>
        <p:cNvGrpSpPr/>
        <p:nvPr/>
      </p:nvGrpSpPr>
      <p:grpSpPr>
        <a:xfrm>
          <a:off x="0" y="0"/>
          <a:ext cx="0" cy="0"/>
          <a:chOff x="0" y="0"/>
          <a:chExt cx="0" cy="0"/>
        </a:xfrm>
      </p:grpSpPr>
      <p:grpSp>
        <p:nvGrpSpPr>
          <p:cNvPr id="68" name="Google Shape;68;p15"/>
          <p:cNvGrpSpPr/>
          <p:nvPr/>
        </p:nvGrpSpPr>
        <p:grpSpPr>
          <a:xfrm rot="5400000">
            <a:off x="7595288" y="1985141"/>
            <a:ext cx="2032867" cy="6341252"/>
            <a:chOff x="9906425" y="258374"/>
            <a:chExt cx="2032867" cy="6341252"/>
          </a:xfrm>
        </p:grpSpPr>
        <p:grpSp>
          <p:nvGrpSpPr>
            <p:cNvPr id="69" name="Google Shape;69;p15"/>
            <p:cNvGrpSpPr/>
            <p:nvPr/>
          </p:nvGrpSpPr>
          <p:grpSpPr>
            <a:xfrm>
              <a:off x="9906425" y="258374"/>
              <a:ext cx="1451546" cy="6341252"/>
              <a:chOff x="10020609" y="242905"/>
              <a:chExt cx="1346145" cy="5880798"/>
            </a:xfrm>
          </p:grpSpPr>
          <p:sp>
            <p:nvSpPr>
              <p:cNvPr id="70" name="Google Shape;70;p15"/>
              <p:cNvSpPr/>
              <p:nvPr/>
            </p:nvSpPr>
            <p:spPr>
              <a:xfrm>
                <a:off x="10020609"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1" name="Google Shape;71;p15"/>
              <p:cNvSpPr/>
              <p:nvPr/>
            </p:nvSpPr>
            <p:spPr>
              <a:xfrm>
                <a:off x="10805248" y="242905"/>
                <a:ext cx="561506" cy="5880798"/>
              </a:xfrm>
              <a:custGeom>
                <a:rect b="b" l="l" r="r" t="t"/>
                <a:pathLst>
                  <a:path extrusionOk="0" h="5880798" w="561506">
                    <a:moveTo>
                      <a:pt x="531921" y="5851213"/>
                    </a:moveTo>
                    <a:lnTo>
                      <a:pt x="561506" y="5851213"/>
                    </a:lnTo>
                    <a:lnTo>
                      <a:pt x="561506" y="5880798"/>
                    </a:lnTo>
                    <a:lnTo>
                      <a:pt x="531921" y="5880798"/>
                    </a:lnTo>
                    <a:close/>
                    <a:moveTo>
                      <a:pt x="265961" y="5851213"/>
                    </a:moveTo>
                    <a:lnTo>
                      <a:pt x="295547" y="5851213"/>
                    </a:lnTo>
                    <a:lnTo>
                      <a:pt x="295547" y="5880798"/>
                    </a:lnTo>
                    <a:lnTo>
                      <a:pt x="265961" y="5880798"/>
                    </a:lnTo>
                    <a:close/>
                    <a:moveTo>
                      <a:pt x="0" y="5851213"/>
                    </a:moveTo>
                    <a:lnTo>
                      <a:pt x="29585" y="5851213"/>
                    </a:lnTo>
                    <a:lnTo>
                      <a:pt x="29585" y="5880798"/>
                    </a:lnTo>
                    <a:lnTo>
                      <a:pt x="0" y="5880798"/>
                    </a:lnTo>
                    <a:close/>
                    <a:moveTo>
                      <a:pt x="531921" y="5585253"/>
                    </a:moveTo>
                    <a:lnTo>
                      <a:pt x="561506" y="5585253"/>
                    </a:lnTo>
                    <a:lnTo>
                      <a:pt x="561506" y="5614838"/>
                    </a:lnTo>
                    <a:lnTo>
                      <a:pt x="531921" y="5614838"/>
                    </a:lnTo>
                    <a:close/>
                    <a:moveTo>
                      <a:pt x="265961" y="5585253"/>
                    </a:moveTo>
                    <a:lnTo>
                      <a:pt x="295547" y="5585253"/>
                    </a:lnTo>
                    <a:lnTo>
                      <a:pt x="295547" y="5614838"/>
                    </a:lnTo>
                    <a:lnTo>
                      <a:pt x="265961" y="5614838"/>
                    </a:lnTo>
                    <a:close/>
                    <a:moveTo>
                      <a:pt x="0" y="5585253"/>
                    </a:moveTo>
                    <a:lnTo>
                      <a:pt x="29585" y="5585253"/>
                    </a:lnTo>
                    <a:lnTo>
                      <a:pt x="29585" y="5614838"/>
                    </a:lnTo>
                    <a:lnTo>
                      <a:pt x="0" y="5614838"/>
                    </a:lnTo>
                    <a:close/>
                    <a:moveTo>
                      <a:pt x="531921" y="5319293"/>
                    </a:moveTo>
                    <a:lnTo>
                      <a:pt x="561506" y="5319293"/>
                    </a:lnTo>
                    <a:lnTo>
                      <a:pt x="561506" y="5348879"/>
                    </a:lnTo>
                    <a:lnTo>
                      <a:pt x="531921" y="5348879"/>
                    </a:lnTo>
                    <a:close/>
                    <a:moveTo>
                      <a:pt x="265961" y="5319293"/>
                    </a:moveTo>
                    <a:lnTo>
                      <a:pt x="295547" y="5319293"/>
                    </a:lnTo>
                    <a:lnTo>
                      <a:pt x="295547" y="5348879"/>
                    </a:lnTo>
                    <a:lnTo>
                      <a:pt x="265961" y="5348879"/>
                    </a:lnTo>
                    <a:close/>
                    <a:moveTo>
                      <a:pt x="0" y="5319293"/>
                    </a:moveTo>
                    <a:lnTo>
                      <a:pt x="29585" y="5319293"/>
                    </a:lnTo>
                    <a:lnTo>
                      <a:pt x="29585" y="5348879"/>
                    </a:lnTo>
                    <a:lnTo>
                      <a:pt x="0" y="5348879"/>
                    </a:lnTo>
                    <a:close/>
                    <a:moveTo>
                      <a:pt x="531921" y="5053332"/>
                    </a:moveTo>
                    <a:lnTo>
                      <a:pt x="561506" y="5053332"/>
                    </a:lnTo>
                    <a:lnTo>
                      <a:pt x="561506" y="5082917"/>
                    </a:lnTo>
                    <a:lnTo>
                      <a:pt x="531921" y="5082917"/>
                    </a:lnTo>
                    <a:close/>
                    <a:moveTo>
                      <a:pt x="265961" y="5053332"/>
                    </a:moveTo>
                    <a:lnTo>
                      <a:pt x="295547" y="5053332"/>
                    </a:lnTo>
                    <a:lnTo>
                      <a:pt x="295547" y="5082917"/>
                    </a:lnTo>
                    <a:lnTo>
                      <a:pt x="265961" y="5082917"/>
                    </a:lnTo>
                    <a:close/>
                    <a:moveTo>
                      <a:pt x="0" y="5053332"/>
                    </a:moveTo>
                    <a:lnTo>
                      <a:pt x="29585" y="5053332"/>
                    </a:lnTo>
                    <a:lnTo>
                      <a:pt x="29585" y="5082917"/>
                    </a:lnTo>
                    <a:lnTo>
                      <a:pt x="0" y="5082917"/>
                    </a:lnTo>
                    <a:close/>
                    <a:moveTo>
                      <a:pt x="531921" y="4787372"/>
                    </a:moveTo>
                    <a:lnTo>
                      <a:pt x="561506" y="4787372"/>
                    </a:lnTo>
                    <a:lnTo>
                      <a:pt x="561506" y="4816958"/>
                    </a:lnTo>
                    <a:lnTo>
                      <a:pt x="531921" y="4816958"/>
                    </a:lnTo>
                    <a:close/>
                    <a:moveTo>
                      <a:pt x="265961" y="4787372"/>
                    </a:moveTo>
                    <a:lnTo>
                      <a:pt x="295547" y="4787372"/>
                    </a:lnTo>
                    <a:lnTo>
                      <a:pt x="295547" y="4816958"/>
                    </a:lnTo>
                    <a:lnTo>
                      <a:pt x="265961" y="4816958"/>
                    </a:lnTo>
                    <a:close/>
                    <a:moveTo>
                      <a:pt x="0" y="4787372"/>
                    </a:moveTo>
                    <a:lnTo>
                      <a:pt x="29585" y="4787372"/>
                    </a:lnTo>
                    <a:lnTo>
                      <a:pt x="29585" y="4816958"/>
                    </a:lnTo>
                    <a:lnTo>
                      <a:pt x="0" y="4816958"/>
                    </a:lnTo>
                    <a:close/>
                    <a:moveTo>
                      <a:pt x="531921" y="4521412"/>
                    </a:moveTo>
                    <a:lnTo>
                      <a:pt x="561506" y="4521412"/>
                    </a:lnTo>
                    <a:lnTo>
                      <a:pt x="561506" y="4550997"/>
                    </a:lnTo>
                    <a:lnTo>
                      <a:pt x="531921" y="4550997"/>
                    </a:lnTo>
                    <a:close/>
                    <a:moveTo>
                      <a:pt x="265961" y="4521412"/>
                    </a:moveTo>
                    <a:lnTo>
                      <a:pt x="295547" y="4521412"/>
                    </a:lnTo>
                    <a:lnTo>
                      <a:pt x="295547" y="4550997"/>
                    </a:lnTo>
                    <a:lnTo>
                      <a:pt x="265961" y="4550997"/>
                    </a:lnTo>
                    <a:close/>
                    <a:moveTo>
                      <a:pt x="0" y="4521412"/>
                    </a:moveTo>
                    <a:lnTo>
                      <a:pt x="29585" y="4521412"/>
                    </a:lnTo>
                    <a:lnTo>
                      <a:pt x="29585" y="4550997"/>
                    </a:lnTo>
                    <a:lnTo>
                      <a:pt x="0" y="4550997"/>
                    </a:lnTo>
                    <a:close/>
                    <a:moveTo>
                      <a:pt x="531921" y="4255451"/>
                    </a:moveTo>
                    <a:lnTo>
                      <a:pt x="561506" y="4255451"/>
                    </a:lnTo>
                    <a:lnTo>
                      <a:pt x="561506" y="4285036"/>
                    </a:lnTo>
                    <a:lnTo>
                      <a:pt x="531921" y="4285036"/>
                    </a:lnTo>
                    <a:close/>
                    <a:moveTo>
                      <a:pt x="265961" y="4255451"/>
                    </a:moveTo>
                    <a:lnTo>
                      <a:pt x="295547" y="4255451"/>
                    </a:lnTo>
                    <a:lnTo>
                      <a:pt x="295547" y="4285036"/>
                    </a:lnTo>
                    <a:lnTo>
                      <a:pt x="265961" y="4285036"/>
                    </a:lnTo>
                    <a:close/>
                    <a:moveTo>
                      <a:pt x="0" y="4255451"/>
                    </a:moveTo>
                    <a:lnTo>
                      <a:pt x="29585" y="4255451"/>
                    </a:lnTo>
                    <a:lnTo>
                      <a:pt x="29585" y="4285036"/>
                    </a:lnTo>
                    <a:lnTo>
                      <a:pt x="0" y="4285036"/>
                    </a:lnTo>
                    <a:close/>
                    <a:moveTo>
                      <a:pt x="531921" y="3989491"/>
                    </a:moveTo>
                    <a:lnTo>
                      <a:pt x="561506" y="3989491"/>
                    </a:lnTo>
                    <a:lnTo>
                      <a:pt x="561506" y="4019077"/>
                    </a:lnTo>
                    <a:lnTo>
                      <a:pt x="531921" y="4019077"/>
                    </a:lnTo>
                    <a:close/>
                    <a:moveTo>
                      <a:pt x="265961" y="3989491"/>
                    </a:moveTo>
                    <a:lnTo>
                      <a:pt x="295547" y="3989491"/>
                    </a:lnTo>
                    <a:lnTo>
                      <a:pt x="295547" y="4019077"/>
                    </a:lnTo>
                    <a:lnTo>
                      <a:pt x="265961" y="4019077"/>
                    </a:lnTo>
                    <a:close/>
                    <a:moveTo>
                      <a:pt x="0" y="3989491"/>
                    </a:moveTo>
                    <a:lnTo>
                      <a:pt x="29585" y="3989491"/>
                    </a:lnTo>
                    <a:lnTo>
                      <a:pt x="29585" y="4019077"/>
                    </a:lnTo>
                    <a:lnTo>
                      <a:pt x="0" y="4019077"/>
                    </a:lnTo>
                    <a:close/>
                    <a:moveTo>
                      <a:pt x="531921" y="3723530"/>
                    </a:moveTo>
                    <a:lnTo>
                      <a:pt x="561506" y="3723530"/>
                    </a:lnTo>
                    <a:lnTo>
                      <a:pt x="561506" y="3753115"/>
                    </a:lnTo>
                    <a:lnTo>
                      <a:pt x="531921" y="3753115"/>
                    </a:lnTo>
                    <a:close/>
                    <a:moveTo>
                      <a:pt x="265961" y="3723530"/>
                    </a:moveTo>
                    <a:lnTo>
                      <a:pt x="295547" y="3723530"/>
                    </a:lnTo>
                    <a:lnTo>
                      <a:pt x="295547" y="3753115"/>
                    </a:lnTo>
                    <a:lnTo>
                      <a:pt x="265961" y="3753115"/>
                    </a:lnTo>
                    <a:close/>
                    <a:moveTo>
                      <a:pt x="0" y="3723530"/>
                    </a:moveTo>
                    <a:lnTo>
                      <a:pt x="29585" y="3723530"/>
                    </a:lnTo>
                    <a:lnTo>
                      <a:pt x="29585" y="3753115"/>
                    </a:lnTo>
                    <a:lnTo>
                      <a:pt x="0" y="3753115"/>
                    </a:lnTo>
                    <a:close/>
                    <a:moveTo>
                      <a:pt x="531921" y="3457570"/>
                    </a:moveTo>
                    <a:lnTo>
                      <a:pt x="561506" y="3457570"/>
                    </a:lnTo>
                    <a:lnTo>
                      <a:pt x="561506" y="3487156"/>
                    </a:lnTo>
                    <a:lnTo>
                      <a:pt x="531921" y="3487156"/>
                    </a:lnTo>
                    <a:close/>
                    <a:moveTo>
                      <a:pt x="265961" y="3457570"/>
                    </a:moveTo>
                    <a:lnTo>
                      <a:pt x="295547" y="3457570"/>
                    </a:lnTo>
                    <a:lnTo>
                      <a:pt x="295547" y="3487156"/>
                    </a:lnTo>
                    <a:lnTo>
                      <a:pt x="265961" y="3487156"/>
                    </a:lnTo>
                    <a:close/>
                    <a:moveTo>
                      <a:pt x="0" y="3457570"/>
                    </a:moveTo>
                    <a:lnTo>
                      <a:pt x="29585" y="3457570"/>
                    </a:lnTo>
                    <a:lnTo>
                      <a:pt x="29585" y="3487156"/>
                    </a:lnTo>
                    <a:lnTo>
                      <a:pt x="0" y="3487156"/>
                    </a:lnTo>
                    <a:close/>
                    <a:moveTo>
                      <a:pt x="531921" y="3191618"/>
                    </a:moveTo>
                    <a:lnTo>
                      <a:pt x="561506" y="3191618"/>
                    </a:lnTo>
                    <a:lnTo>
                      <a:pt x="561506" y="3221195"/>
                    </a:lnTo>
                    <a:lnTo>
                      <a:pt x="531921" y="3221195"/>
                    </a:lnTo>
                    <a:close/>
                    <a:moveTo>
                      <a:pt x="265961" y="3191618"/>
                    </a:moveTo>
                    <a:lnTo>
                      <a:pt x="295547" y="3191618"/>
                    </a:lnTo>
                    <a:lnTo>
                      <a:pt x="295547" y="3221195"/>
                    </a:lnTo>
                    <a:lnTo>
                      <a:pt x="265961" y="3221195"/>
                    </a:lnTo>
                    <a:close/>
                    <a:moveTo>
                      <a:pt x="0" y="3191617"/>
                    </a:moveTo>
                    <a:lnTo>
                      <a:pt x="29585" y="3191617"/>
                    </a:lnTo>
                    <a:lnTo>
                      <a:pt x="29585" y="3221195"/>
                    </a:lnTo>
                    <a:lnTo>
                      <a:pt x="0" y="3221195"/>
                    </a:lnTo>
                    <a:close/>
                    <a:moveTo>
                      <a:pt x="531921" y="2925660"/>
                    </a:moveTo>
                    <a:lnTo>
                      <a:pt x="561506" y="2925660"/>
                    </a:lnTo>
                    <a:lnTo>
                      <a:pt x="561506" y="2955246"/>
                    </a:lnTo>
                    <a:lnTo>
                      <a:pt x="531921" y="2955246"/>
                    </a:lnTo>
                    <a:close/>
                    <a:moveTo>
                      <a:pt x="265961" y="2925659"/>
                    </a:moveTo>
                    <a:lnTo>
                      <a:pt x="295547" y="2925659"/>
                    </a:lnTo>
                    <a:lnTo>
                      <a:pt x="295547" y="2955245"/>
                    </a:lnTo>
                    <a:lnTo>
                      <a:pt x="265961" y="2955245"/>
                    </a:lnTo>
                    <a:close/>
                    <a:moveTo>
                      <a:pt x="0" y="2925658"/>
                    </a:moveTo>
                    <a:lnTo>
                      <a:pt x="29585" y="2925658"/>
                    </a:lnTo>
                    <a:lnTo>
                      <a:pt x="29585" y="2955244"/>
                    </a:lnTo>
                    <a:lnTo>
                      <a:pt x="0" y="2955244"/>
                    </a:lnTo>
                    <a:close/>
                    <a:moveTo>
                      <a:pt x="531921" y="2659620"/>
                    </a:moveTo>
                    <a:lnTo>
                      <a:pt x="561506" y="2659620"/>
                    </a:lnTo>
                    <a:lnTo>
                      <a:pt x="561506" y="2689204"/>
                    </a:lnTo>
                    <a:lnTo>
                      <a:pt x="531921" y="2689204"/>
                    </a:lnTo>
                    <a:close/>
                    <a:moveTo>
                      <a:pt x="265961" y="2659616"/>
                    </a:moveTo>
                    <a:lnTo>
                      <a:pt x="295547" y="2659616"/>
                    </a:lnTo>
                    <a:lnTo>
                      <a:pt x="295547" y="2689201"/>
                    </a:lnTo>
                    <a:lnTo>
                      <a:pt x="265961" y="2689201"/>
                    </a:lnTo>
                    <a:close/>
                    <a:moveTo>
                      <a:pt x="0" y="2659613"/>
                    </a:moveTo>
                    <a:lnTo>
                      <a:pt x="29585" y="2659613"/>
                    </a:lnTo>
                    <a:lnTo>
                      <a:pt x="29585" y="2689198"/>
                    </a:lnTo>
                    <a:lnTo>
                      <a:pt x="0" y="2689198"/>
                    </a:lnTo>
                    <a:close/>
                    <a:moveTo>
                      <a:pt x="531921" y="2393661"/>
                    </a:moveTo>
                    <a:lnTo>
                      <a:pt x="561506" y="2393661"/>
                    </a:lnTo>
                    <a:lnTo>
                      <a:pt x="561506" y="2423260"/>
                    </a:lnTo>
                    <a:lnTo>
                      <a:pt x="531921" y="2423260"/>
                    </a:lnTo>
                    <a:close/>
                    <a:moveTo>
                      <a:pt x="265961" y="2393658"/>
                    </a:moveTo>
                    <a:lnTo>
                      <a:pt x="295547" y="2393658"/>
                    </a:lnTo>
                    <a:lnTo>
                      <a:pt x="295547" y="2423257"/>
                    </a:lnTo>
                    <a:lnTo>
                      <a:pt x="265961" y="2423257"/>
                    </a:lnTo>
                    <a:close/>
                    <a:moveTo>
                      <a:pt x="0" y="2393655"/>
                    </a:moveTo>
                    <a:lnTo>
                      <a:pt x="29585" y="2393655"/>
                    </a:lnTo>
                    <a:lnTo>
                      <a:pt x="29585" y="2423251"/>
                    </a:lnTo>
                    <a:lnTo>
                      <a:pt x="0" y="2423251"/>
                    </a:lnTo>
                    <a:close/>
                    <a:moveTo>
                      <a:pt x="531921" y="2127694"/>
                    </a:moveTo>
                    <a:lnTo>
                      <a:pt x="561506" y="2127694"/>
                    </a:lnTo>
                    <a:lnTo>
                      <a:pt x="561506" y="2157283"/>
                    </a:lnTo>
                    <a:lnTo>
                      <a:pt x="531921" y="2157283"/>
                    </a:lnTo>
                    <a:close/>
                    <a:moveTo>
                      <a:pt x="265961" y="2127693"/>
                    </a:moveTo>
                    <a:lnTo>
                      <a:pt x="295547" y="2127693"/>
                    </a:lnTo>
                    <a:lnTo>
                      <a:pt x="295547" y="2157282"/>
                    </a:lnTo>
                    <a:lnTo>
                      <a:pt x="265961" y="2157282"/>
                    </a:lnTo>
                    <a:close/>
                    <a:moveTo>
                      <a:pt x="0" y="2127689"/>
                    </a:moveTo>
                    <a:lnTo>
                      <a:pt x="29585" y="2127689"/>
                    </a:lnTo>
                    <a:lnTo>
                      <a:pt x="29585" y="2157278"/>
                    </a:lnTo>
                    <a:lnTo>
                      <a:pt x="0" y="2157278"/>
                    </a:lnTo>
                    <a:close/>
                    <a:moveTo>
                      <a:pt x="531921" y="1861731"/>
                    </a:moveTo>
                    <a:lnTo>
                      <a:pt x="561506" y="1861731"/>
                    </a:lnTo>
                    <a:lnTo>
                      <a:pt x="561506" y="1891308"/>
                    </a:lnTo>
                    <a:lnTo>
                      <a:pt x="531921" y="1891308"/>
                    </a:lnTo>
                    <a:close/>
                    <a:moveTo>
                      <a:pt x="265961" y="1861728"/>
                    </a:moveTo>
                    <a:lnTo>
                      <a:pt x="295547" y="1861728"/>
                    </a:lnTo>
                    <a:lnTo>
                      <a:pt x="295547" y="1891306"/>
                    </a:lnTo>
                    <a:lnTo>
                      <a:pt x="265961" y="1891306"/>
                    </a:lnTo>
                    <a:close/>
                    <a:moveTo>
                      <a:pt x="0" y="1861726"/>
                    </a:moveTo>
                    <a:lnTo>
                      <a:pt x="29585" y="1861726"/>
                    </a:lnTo>
                    <a:lnTo>
                      <a:pt x="29585" y="1891304"/>
                    </a:lnTo>
                    <a:lnTo>
                      <a:pt x="0" y="1891304"/>
                    </a:lnTo>
                    <a:close/>
                    <a:moveTo>
                      <a:pt x="531921" y="1595769"/>
                    </a:moveTo>
                    <a:lnTo>
                      <a:pt x="561506" y="1595769"/>
                    </a:lnTo>
                    <a:lnTo>
                      <a:pt x="561506" y="1625355"/>
                    </a:lnTo>
                    <a:lnTo>
                      <a:pt x="531921" y="1625355"/>
                    </a:lnTo>
                    <a:close/>
                    <a:moveTo>
                      <a:pt x="265961" y="1595766"/>
                    </a:moveTo>
                    <a:lnTo>
                      <a:pt x="295547" y="1595766"/>
                    </a:lnTo>
                    <a:lnTo>
                      <a:pt x="295547" y="1625352"/>
                    </a:lnTo>
                    <a:lnTo>
                      <a:pt x="265961" y="1625352"/>
                    </a:lnTo>
                    <a:close/>
                    <a:moveTo>
                      <a:pt x="0" y="1595764"/>
                    </a:moveTo>
                    <a:lnTo>
                      <a:pt x="29585" y="1595764"/>
                    </a:lnTo>
                    <a:lnTo>
                      <a:pt x="29585" y="1625350"/>
                    </a:lnTo>
                    <a:lnTo>
                      <a:pt x="0" y="1625350"/>
                    </a:lnTo>
                    <a:close/>
                    <a:moveTo>
                      <a:pt x="531921" y="1329811"/>
                    </a:moveTo>
                    <a:lnTo>
                      <a:pt x="561506" y="1329811"/>
                    </a:lnTo>
                    <a:lnTo>
                      <a:pt x="561506" y="1359396"/>
                    </a:lnTo>
                    <a:lnTo>
                      <a:pt x="531921" y="1359396"/>
                    </a:lnTo>
                    <a:close/>
                    <a:moveTo>
                      <a:pt x="265961" y="1329809"/>
                    </a:moveTo>
                    <a:lnTo>
                      <a:pt x="295547" y="1329809"/>
                    </a:lnTo>
                    <a:lnTo>
                      <a:pt x="295547" y="1359393"/>
                    </a:lnTo>
                    <a:lnTo>
                      <a:pt x="265961" y="1359393"/>
                    </a:lnTo>
                    <a:close/>
                    <a:moveTo>
                      <a:pt x="0" y="1329806"/>
                    </a:moveTo>
                    <a:lnTo>
                      <a:pt x="29585" y="1329806"/>
                    </a:lnTo>
                    <a:lnTo>
                      <a:pt x="29585" y="1359391"/>
                    </a:lnTo>
                    <a:lnTo>
                      <a:pt x="0" y="1359391"/>
                    </a:lnTo>
                    <a:close/>
                    <a:moveTo>
                      <a:pt x="531921" y="1063855"/>
                    </a:moveTo>
                    <a:lnTo>
                      <a:pt x="561506" y="1063855"/>
                    </a:lnTo>
                    <a:lnTo>
                      <a:pt x="561506" y="1093441"/>
                    </a:lnTo>
                    <a:lnTo>
                      <a:pt x="531921" y="1093441"/>
                    </a:lnTo>
                    <a:close/>
                    <a:moveTo>
                      <a:pt x="265961" y="1063852"/>
                    </a:moveTo>
                    <a:lnTo>
                      <a:pt x="295547" y="1063852"/>
                    </a:lnTo>
                    <a:lnTo>
                      <a:pt x="295547" y="1093438"/>
                    </a:lnTo>
                    <a:lnTo>
                      <a:pt x="265961" y="1093438"/>
                    </a:lnTo>
                    <a:close/>
                    <a:moveTo>
                      <a:pt x="0" y="1063849"/>
                    </a:moveTo>
                    <a:lnTo>
                      <a:pt x="29585" y="1063849"/>
                    </a:lnTo>
                    <a:lnTo>
                      <a:pt x="29585" y="1093435"/>
                    </a:lnTo>
                    <a:lnTo>
                      <a:pt x="0" y="1093435"/>
                    </a:lnTo>
                    <a:close/>
                    <a:moveTo>
                      <a:pt x="531921" y="797884"/>
                    </a:moveTo>
                    <a:lnTo>
                      <a:pt x="561506" y="797884"/>
                    </a:lnTo>
                    <a:lnTo>
                      <a:pt x="561506" y="827470"/>
                    </a:lnTo>
                    <a:lnTo>
                      <a:pt x="531921" y="827470"/>
                    </a:lnTo>
                    <a:close/>
                    <a:moveTo>
                      <a:pt x="265961" y="797882"/>
                    </a:moveTo>
                    <a:lnTo>
                      <a:pt x="295547" y="797882"/>
                    </a:lnTo>
                    <a:lnTo>
                      <a:pt x="295547" y="827468"/>
                    </a:lnTo>
                    <a:lnTo>
                      <a:pt x="265961" y="827468"/>
                    </a:lnTo>
                    <a:close/>
                    <a:moveTo>
                      <a:pt x="0" y="797879"/>
                    </a:moveTo>
                    <a:lnTo>
                      <a:pt x="29585" y="797879"/>
                    </a:lnTo>
                    <a:lnTo>
                      <a:pt x="29585" y="827465"/>
                    </a:lnTo>
                    <a:lnTo>
                      <a:pt x="0" y="827465"/>
                    </a:lnTo>
                    <a:close/>
                    <a:moveTo>
                      <a:pt x="531921" y="531924"/>
                    </a:moveTo>
                    <a:lnTo>
                      <a:pt x="561506" y="531924"/>
                    </a:lnTo>
                    <a:lnTo>
                      <a:pt x="561506" y="561509"/>
                    </a:lnTo>
                    <a:lnTo>
                      <a:pt x="531921" y="561509"/>
                    </a:lnTo>
                    <a:close/>
                    <a:moveTo>
                      <a:pt x="265961" y="531922"/>
                    </a:moveTo>
                    <a:lnTo>
                      <a:pt x="295547" y="531922"/>
                    </a:lnTo>
                    <a:lnTo>
                      <a:pt x="295547" y="561507"/>
                    </a:lnTo>
                    <a:lnTo>
                      <a:pt x="265961" y="561507"/>
                    </a:lnTo>
                    <a:close/>
                    <a:moveTo>
                      <a:pt x="0" y="531920"/>
                    </a:moveTo>
                    <a:lnTo>
                      <a:pt x="29585" y="531920"/>
                    </a:lnTo>
                    <a:lnTo>
                      <a:pt x="29585" y="561505"/>
                    </a:lnTo>
                    <a:lnTo>
                      <a:pt x="0" y="561505"/>
                    </a:lnTo>
                    <a:close/>
                    <a:moveTo>
                      <a:pt x="531921" y="265964"/>
                    </a:moveTo>
                    <a:lnTo>
                      <a:pt x="561506" y="265964"/>
                    </a:lnTo>
                    <a:lnTo>
                      <a:pt x="561506" y="295550"/>
                    </a:lnTo>
                    <a:lnTo>
                      <a:pt x="531921" y="295550"/>
                    </a:lnTo>
                    <a:close/>
                    <a:moveTo>
                      <a:pt x="265961" y="265962"/>
                    </a:moveTo>
                    <a:lnTo>
                      <a:pt x="295547" y="265962"/>
                    </a:lnTo>
                    <a:lnTo>
                      <a:pt x="295547" y="295548"/>
                    </a:lnTo>
                    <a:lnTo>
                      <a:pt x="265961" y="295548"/>
                    </a:lnTo>
                    <a:close/>
                    <a:moveTo>
                      <a:pt x="0" y="265960"/>
                    </a:moveTo>
                    <a:lnTo>
                      <a:pt x="29585" y="265960"/>
                    </a:lnTo>
                    <a:lnTo>
                      <a:pt x="29585" y="295546"/>
                    </a:lnTo>
                    <a:lnTo>
                      <a:pt x="0" y="295546"/>
                    </a:lnTo>
                    <a:close/>
                    <a:moveTo>
                      <a:pt x="531921" y="5"/>
                    </a:moveTo>
                    <a:lnTo>
                      <a:pt x="561506" y="5"/>
                    </a:lnTo>
                    <a:lnTo>
                      <a:pt x="561506" y="29591"/>
                    </a:lnTo>
                    <a:lnTo>
                      <a:pt x="531921" y="29591"/>
                    </a:lnTo>
                    <a:close/>
                    <a:moveTo>
                      <a:pt x="265961" y="3"/>
                    </a:moveTo>
                    <a:lnTo>
                      <a:pt x="295547" y="3"/>
                    </a:lnTo>
                    <a:lnTo>
                      <a:pt x="295547" y="29589"/>
                    </a:lnTo>
                    <a:lnTo>
                      <a:pt x="265961" y="29589"/>
                    </a:lnTo>
                    <a:close/>
                    <a:moveTo>
                      <a:pt x="0" y="0"/>
                    </a:moveTo>
                    <a:lnTo>
                      <a:pt x="29585" y="0"/>
                    </a:lnTo>
                    <a:lnTo>
                      <a:pt x="29585" y="29586"/>
                    </a:lnTo>
                    <a:lnTo>
                      <a:pt x="0" y="2958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2" name="Google Shape;72;p15"/>
            <p:cNvSpPr/>
            <p:nvPr/>
          </p:nvSpPr>
          <p:spPr>
            <a:xfrm>
              <a:off x="11620604" y="258374"/>
              <a:ext cx="318688" cy="6341252"/>
            </a:xfrm>
            <a:custGeom>
              <a:rect b="b" l="l" r="r" t="t"/>
              <a:pathLst>
                <a:path extrusionOk="0" h="6341252" w="318688">
                  <a:moveTo>
                    <a:pt x="286785" y="6309351"/>
                  </a:moveTo>
                  <a:lnTo>
                    <a:pt x="318688" y="6309351"/>
                  </a:lnTo>
                  <a:lnTo>
                    <a:pt x="318688" y="6341252"/>
                  </a:lnTo>
                  <a:lnTo>
                    <a:pt x="286785" y="6341252"/>
                  </a:lnTo>
                  <a:close/>
                  <a:moveTo>
                    <a:pt x="0" y="6309351"/>
                  </a:moveTo>
                  <a:lnTo>
                    <a:pt x="31901" y="6309351"/>
                  </a:lnTo>
                  <a:lnTo>
                    <a:pt x="31901" y="6341252"/>
                  </a:lnTo>
                  <a:lnTo>
                    <a:pt x="0" y="6341252"/>
                  </a:lnTo>
                  <a:close/>
                  <a:moveTo>
                    <a:pt x="286785" y="6022567"/>
                  </a:moveTo>
                  <a:lnTo>
                    <a:pt x="318688" y="6022567"/>
                  </a:lnTo>
                  <a:lnTo>
                    <a:pt x="318688" y="6054468"/>
                  </a:lnTo>
                  <a:lnTo>
                    <a:pt x="286785" y="6054468"/>
                  </a:lnTo>
                  <a:close/>
                  <a:moveTo>
                    <a:pt x="0" y="6022567"/>
                  </a:moveTo>
                  <a:lnTo>
                    <a:pt x="31901" y="6022567"/>
                  </a:lnTo>
                  <a:lnTo>
                    <a:pt x="31901" y="6054468"/>
                  </a:lnTo>
                  <a:lnTo>
                    <a:pt x="0" y="6054468"/>
                  </a:lnTo>
                  <a:close/>
                  <a:moveTo>
                    <a:pt x="286785" y="5735783"/>
                  </a:moveTo>
                  <a:lnTo>
                    <a:pt x="318688" y="5735783"/>
                  </a:lnTo>
                  <a:lnTo>
                    <a:pt x="318688" y="5767685"/>
                  </a:lnTo>
                  <a:lnTo>
                    <a:pt x="286785" y="5767685"/>
                  </a:lnTo>
                  <a:close/>
                  <a:moveTo>
                    <a:pt x="0" y="5735783"/>
                  </a:moveTo>
                  <a:lnTo>
                    <a:pt x="31901" y="5735783"/>
                  </a:lnTo>
                  <a:lnTo>
                    <a:pt x="31901" y="5767685"/>
                  </a:lnTo>
                  <a:lnTo>
                    <a:pt x="0" y="5767685"/>
                  </a:lnTo>
                  <a:close/>
                  <a:moveTo>
                    <a:pt x="286785" y="5448997"/>
                  </a:moveTo>
                  <a:lnTo>
                    <a:pt x="318688" y="5448997"/>
                  </a:lnTo>
                  <a:lnTo>
                    <a:pt x="318688" y="5480899"/>
                  </a:lnTo>
                  <a:lnTo>
                    <a:pt x="286785" y="5480899"/>
                  </a:lnTo>
                  <a:close/>
                  <a:moveTo>
                    <a:pt x="0" y="5448997"/>
                  </a:moveTo>
                  <a:lnTo>
                    <a:pt x="31901" y="5448997"/>
                  </a:lnTo>
                  <a:lnTo>
                    <a:pt x="31901" y="5480899"/>
                  </a:lnTo>
                  <a:lnTo>
                    <a:pt x="0" y="5480899"/>
                  </a:lnTo>
                  <a:close/>
                  <a:moveTo>
                    <a:pt x="286785" y="5162213"/>
                  </a:moveTo>
                  <a:lnTo>
                    <a:pt x="318688" y="5162213"/>
                  </a:lnTo>
                  <a:lnTo>
                    <a:pt x="318688" y="5194116"/>
                  </a:lnTo>
                  <a:lnTo>
                    <a:pt x="286785" y="5194116"/>
                  </a:lnTo>
                  <a:close/>
                  <a:moveTo>
                    <a:pt x="0" y="5162213"/>
                  </a:moveTo>
                  <a:lnTo>
                    <a:pt x="31901" y="5162213"/>
                  </a:lnTo>
                  <a:lnTo>
                    <a:pt x="31901" y="5194116"/>
                  </a:lnTo>
                  <a:lnTo>
                    <a:pt x="0" y="5194116"/>
                  </a:lnTo>
                  <a:close/>
                  <a:moveTo>
                    <a:pt x="286785" y="4875429"/>
                  </a:moveTo>
                  <a:lnTo>
                    <a:pt x="318688" y="4875429"/>
                  </a:lnTo>
                  <a:lnTo>
                    <a:pt x="318688" y="4907331"/>
                  </a:lnTo>
                  <a:lnTo>
                    <a:pt x="286785" y="4907331"/>
                  </a:lnTo>
                  <a:close/>
                  <a:moveTo>
                    <a:pt x="0" y="4875429"/>
                  </a:moveTo>
                  <a:lnTo>
                    <a:pt x="31901" y="4875429"/>
                  </a:lnTo>
                  <a:lnTo>
                    <a:pt x="31901" y="4907331"/>
                  </a:lnTo>
                  <a:lnTo>
                    <a:pt x="0" y="4907331"/>
                  </a:lnTo>
                  <a:close/>
                  <a:moveTo>
                    <a:pt x="286785" y="4588644"/>
                  </a:moveTo>
                  <a:lnTo>
                    <a:pt x="318688" y="4588644"/>
                  </a:lnTo>
                  <a:lnTo>
                    <a:pt x="318688" y="4620545"/>
                  </a:lnTo>
                  <a:lnTo>
                    <a:pt x="286785" y="4620545"/>
                  </a:lnTo>
                  <a:close/>
                  <a:moveTo>
                    <a:pt x="0" y="4588644"/>
                  </a:moveTo>
                  <a:lnTo>
                    <a:pt x="31901" y="4588644"/>
                  </a:lnTo>
                  <a:lnTo>
                    <a:pt x="31901" y="4620545"/>
                  </a:lnTo>
                  <a:lnTo>
                    <a:pt x="0" y="4620545"/>
                  </a:lnTo>
                  <a:close/>
                  <a:moveTo>
                    <a:pt x="286785" y="4301860"/>
                  </a:moveTo>
                  <a:lnTo>
                    <a:pt x="318688" y="4301860"/>
                  </a:lnTo>
                  <a:lnTo>
                    <a:pt x="318688" y="4333762"/>
                  </a:lnTo>
                  <a:lnTo>
                    <a:pt x="286785" y="4333762"/>
                  </a:lnTo>
                  <a:close/>
                  <a:moveTo>
                    <a:pt x="0" y="4301860"/>
                  </a:moveTo>
                  <a:lnTo>
                    <a:pt x="31901" y="4301860"/>
                  </a:lnTo>
                  <a:lnTo>
                    <a:pt x="31901" y="4333762"/>
                  </a:lnTo>
                  <a:lnTo>
                    <a:pt x="0" y="4333762"/>
                  </a:lnTo>
                  <a:close/>
                  <a:moveTo>
                    <a:pt x="286785" y="4015075"/>
                  </a:moveTo>
                  <a:lnTo>
                    <a:pt x="318688" y="4015075"/>
                  </a:lnTo>
                  <a:lnTo>
                    <a:pt x="318688" y="4046976"/>
                  </a:lnTo>
                  <a:lnTo>
                    <a:pt x="286785" y="4046976"/>
                  </a:lnTo>
                  <a:close/>
                  <a:moveTo>
                    <a:pt x="0" y="4015075"/>
                  </a:moveTo>
                  <a:lnTo>
                    <a:pt x="31901" y="4015075"/>
                  </a:lnTo>
                  <a:lnTo>
                    <a:pt x="31901" y="4046976"/>
                  </a:lnTo>
                  <a:lnTo>
                    <a:pt x="0" y="4046976"/>
                  </a:lnTo>
                  <a:close/>
                  <a:moveTo>
                    <a:pt x="286785" y="3728291"/>
                  </a:moveTo>
                  <a:lnTo>
                    <a:pt x="318688" y="3728291"/>
                  </a:lnTo>
                  <a:lnTo>
                    <a:pt x="318688" y="3760193"/>
                  </a:lnTo>
                  <a:lnTo>
                    <a:pt x="286785" y="3760193"/>
                  </a:lnTo>
                  <a:close/>
                  <a:moveTo>
                    <a:pt x="0" y="3728291"/>
                  </a:moveTo>
                  <a:lnTo>
                    <a:pt x="31901" y="3728291"/>
                  </a:lnTo>
                  <a:lnTo>
                    <a:pt x="31901" y="3760193"/>
                  </a:lnTo>
                  <a:lnTo>
                    <a:pt x="0" y="3760193"/>
                  </a:lnTo>
                  <a:close/>
                  <a:moveTo>
                    <a:pt x="286785" y="3441515"/>
                  </a:moveTo>
                  <a:lnTo>
                    <a:pt x="318688" y="3441515"/>
                  </a:lnTo>
                  <a:lnTo>
                    <a:pt x="318688" y="3473408"/>
                  </a:lnTo>
                  <a:lnTo>
                    <a:pt x="286785" y="3473408"/>
                  </a:lnTo>
                  <a:close/>
                  <a:moveTo>
                    <a:pt x="0" y="3441514"/>
                  </a:moveTo>
                  <a:lnTo>
                    <a:pt x="31901" y="3441514"/>
                  </a:lnTo>
                  <a:lnTo>
                    <a:pt x="31901" y="3473408"/>
                  </a:lnTo>
                  <a:lnTo>
                    <a:pt x="0" y="3473408"/>
                  </a:lnTo>
                  <a:close/>
                  <a:moveTo>
                    <a:pt x="286785" y="3154732"/>
                  </a:moveTo>
                  <a:lnTo>
                    <a:pt x="318688" y="3154732"/>
                  </a:lnTo>
                  <a:lnTo>
                    <a:pt x="318688" y="3186635"/>
                  </a:lnTo>
                  <a:lnTo>
                    <a:pt x="286785" y="3186635"/>
                  </a:lnTo>
                  <a:close/>
                  <a:moveTo>
                    <a:pt x="0" y="3154731"/>
                  </a:moveTo>
                  <a:lnTo>
                    <a:pt x="31901" y="3154731"/>
                  </a:lnTo>
                  <a:lnTo>
                    <a:pt x="31901" y="3186634"/>
                  </a:lnTo>
                  <a:lnTo>
                    <a:pt x="0" y="3186634"/>
                  </a:lnTo>
                  <a:close/>
                  <a:moveTo>
                    <a:pt x="286785" y="2867859"/>
                  </a:moveTo>
                  <a:lnTo>
                    <a:pt x="318688" y="2867859"/>
                  </a:lnTo>
                  <a:lnTo>
                    <a:pt x="318688" y="2899760"/>
                  </a:lnTo>
                  <a:lnTo>
                    <a:pt x="286785" y="2899760"/>
                  </a:lnTo>
                  <a:close/>
                  <a:moveTo>
                    <a:pt x="0" y="2867855"/>
                  </a:moveTo>
                  <a:lnTo>
                    <a:pt x="31901" y="2867855"/>
                  </a:lnTo>
                  <a:lnTo>
                    <a:pt x="31901" y="2899757"/>
                  </a:lnTo>
                  <a:lnTo>
                    <a:pt x="0" y="2899757"/>
                  </a:lnTo>
                  <a:close/>
                  <a:moveTo>
                    <a:pt x="286785" y="2581076"/>
                  </a:moveTo>
                  <a:lnTo>
                    <a:pt x="318688" y="2581076"/>
                  </a:lnTo>
                  <a:lnTo>
                    <a:pt x="318688" y="2612993"/>
                  </a:lnTo>
                  <a:lnTo>
                    <a:pt x="286785" y="2612993"/>
                  </a:lnTo>
                  <a:close/>
                  <a:moveTo>
                    <a:pt x="0" y="2581073"/>
                  </a:moveTo>
                  <a:lnTo>
                    <a:pt x="31901" y="2581073"/>
                  </a:lnTo>
                  <a:lnTo>
                    <a:pt x="31901" y="2612987"/>
                  </a:lnTo>
                  <a:lnTo>
                    <a:pt x="0" y="2612987"/>
                  </a:lnTo>
                  <a:close/>
                  <a:moveTo>
                    <a:pt x="286785" y="2294287"/>
                  </a:moveTo>
                  <a:lnTo>
                    <a:pt x="318688" y="2294287"/>
                  </a:lnTo>
                  <a:lnTo>
                    <a:pt x="318688" y="2326193"/>
                  </a:lnTo>
                  <a:lnTo>
                    <a:pt x="286785" y="2326193"/>
                  </a:lnTo>
                  <a:close/>
                  <a:moveTo>
                    <a:pt x="0" y="2294283"/>
                  </a:moveTo>
                  <a:lnTo>
                    <a:pt x="31901" y="2294283"/>
                  </a:lnTo>
                  <a:lnTo>
                    <a:pt x="31901" y="2326188"/>
                  </a:lnTo>
                  <a:lnTo>
                    <a:pt x="0" y="2326188"/>
                  </a:lnTo>
                  <a:close/>
                  <a:moveTo>
                    <a:pt x="286785" y="2007498"/>
                  </a:moveTo>
                  <a:lnTo>
                    <a:pt x="318688" y="2007498"/>
                  </a:lnTo>
                  <a:lnTo>
                    <a:pt x="318688" y="2039391"/>
                  </a:lnTo>
                  <a:lnTo>
                    <a:pt x="286785" y="2039391"/>
                  </a:lnTo>
                  <a:close/>
                  <a:moveTo>
                    <a:pt x="0" y="2007496"/>
                  </a:moveTo>
                  <a:lnTo>
                    <a:pt x="31901" y="2007496"/>
                  </a:lnTo>
                  <a:lnTo>
                    <a:pt x="31901" y="2039389"/>
                  </a:lnTo>
                  <a:lnTo>
                    <a:pt x="0" y="2039389"/>
                  </a:lnTo>
                  <a:close/>
                  <a:moveTo>
                    <a:pt x="286785" y="1720711"/>
                  </a:moveTo>
                  <a:lnTo>
                    <a:pt x="318688" y="1720711"/>
                  </a:lnTo>
                  <a:lnTo>
                    <a:pt x="318688" y="1752614"/>
                  </a:lnTo>
                  <a:lnTo>
                    <a:pt x="286785" y="1752614"/>
                  </a:lnTo>
                  <a:close/>
                  <a:moveTo>
                    <a:pt x="0" y="1720709"/>
                  </a:moveTo>
                  <a:lnTo>
                    <a:pt x="31901" y="1720709"/>
                  </a:lnTo>
                  <a:lnTo>
                    <a:pt x="31901" y="1752612"/>
                  </a:lnTo>
                  <a:lnTo>
                    <a:pt x="0" y="1752612"/>
                  </a:lnTo>
                  <a:close/>
                  <a:moveTo>
                    <a:pt x="286785" y="1433930"/>
                  </a:moveTo>
                  <a:lnTo>
                    <a:pt x="318688" y="1433930"/>
                  </a:lnTo>
                  <a:lnTo>
                    <a:pt x="318688" y="1465831"/>
                  </a:lnTo>
                  <a:lnTo>
                    <a:pt x="286785" y="1465831"/>
                  </a:lnTo>
                  <a:close/>
                  <a:moveTo>
                    <a:pt x="0" y="1433927"/>
                  </a:moveTo>
                  <a:lnTo>
                    <a:pt x="31901" y="1433927"/>
                  </a:lnTo>
                  <a:lnTo>
                    <a:pt x="31901" y="1465828"/>
                  </a:lnTo>
                  <a:lnTo>
                    <a:pt x="0" y="1465828"/>
                  </a:lnTo>
                  <a:close/>
                  <a:moveTo>
                    <a:pt x="286785" y="1147150"/>
                  </a:moveTo>
                  <a:lnTo>
                    <a:pt x="318688" y="1147150"/>
                  </a:lnTo>
                  <a:lnTo>
                    <a:pt x="318688" y="1179052"/>
                  </a:lnTo>
                  <a:lnTo>
                    <a:pt x="286785" y="1179052"/>
                  </a:lnTo>
                  <a:close/>
                  <a:moveTo>
                    <a:pt x="0" y="1147146"/>
                  </a:moveTo>
                  <a:lnTo>
                    <a:pt x="31901" y="1147146"/>
                  </a:lnTo>
                  <a:lnTo>
                    <a:pt x="31901" y="1179049"/>
                  </a:lnTo>
                  <a:lnTo>
                    <a:pt x="0" y="1179049"/>
                  </a:lnTo>
                  <a:close/>
                  <a:moveTo>
                    <a:pt x="286785" y="860355"/>
                  </a:moveTo>
                  <a:lnTo>
                    <a:pt x="318688" y="860355"/>
                  </a:lnTo>
                  <a:lnTo>
                    <a:pt x="318688" y="892257"/>
                  </a:lnTo>
                  <a:lnTo>
                    <a:pt x="286785" y="892257"/>
                  </a:lnTo>
                  <a:close/>
                  <a:moveTo>
                    <a:pt x="0" y="860351"/>
                  </a:moveTo>
                  <a:lnTo>
                    <a:pt x="31901" y="860351"/>
                  </a:lnTo>
                  <a:lnTo>
                    <a:pt x="31901" y="892254"/>
                  </a:lnTo>
                  <a:lnTo>
                    <a:pt x="0" y="892254"/>
                  </a:lnTo>
                  <a:close/>
                  <a:moveTo>
                    <a:pt x="286785" y="573571"/>
                  </a:moveTo>
                  <a:lnTo>
                    <a:pt x="318688" y="573571"/>
                  </a:lnTo>
                  <a:lnTo>
                    <a:pt x="318688" y="605472"/>
                  </a:lnTo>
                  <a:lnTo>
                    <a:pt x="286785" y="605472"/>
                  </a:lnTo>
                  <a:close/>
                  <a:moveTo>
                    <a:pt x="0" y="573568"/>
                  </a:moveTo>
                  <a:lnTo>
                    <a:pt x="31901" y="573568"/>
                  </a:lnTo>
                  <a:lnTo>
                    <a:pt x="31901" y="605470"/>
                  </a:lnTo>
                  <a:lnTo>
                    <a:pt x="0" y="605470"/>
                  </a:lnTo>
                  <a:close/>
                  <a:moveTo>
                    <a:pt x="286785" y="286786"/>
                  </a:moveTo>
                  <a:lnTo>
                    <a:pt x="318688" y="286786"/>
                  </a:lnTo>
                  <a:lnTo>
                    <a:pt x="318688" y="318689"/>
                  </a:lnTo>
                  <a:lnTo>
                    <a:pt x="286785" y="318689"/>
                  </a:lnTo>
                  <a:close/>
                  <a:moveTo>
                    <a:pt x="0" y="286784"/>
                  </a:moveTo>
                  <a:lnTo>
                    <a:pt x="31901" y="286784"/>
                  </a:lnTo>
                  <a:lnTo>
                    <a:pt x="31901" y="318687"/>
                  </a:lnTo>
                  <a:lnTo>
                    <a:pt x="0" y="318687"/>
                  </a:lnTo>
                  <a:close/>
                  <a:moveTo>
                    <a:pt x="286785" y="3"/>
                  </a:moveTo>
                  <a:lnTo>
                    <a:pt x="318688" y="3"/>
                  </a:lnTo>
                  <a:lnTo>
                    <a:pt x="318688" y="31906"/>
                  </a:lnTo>
                  <a:lnTo>
                    <a:pt x="286785" y="31906"/>
                  </a:lnTo>
                  <a:close/>
                  <a:moveTo>
                    <a:pt x="0" y="0"/>
                  </a:moveTo>
                  <a:lnTo>
                    <a:pt x="31901" y="0"/>
                  </a:lnTo>
                  <a:lnTo>
                    <a:pt x="31901" y="31903"/>
                  </a:lnTo>
                  <a:lnTo>
                    <a:pt x="0" y="31903"/>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3" name="Google Shape;73;p15"/>
          <p:cNvSpPr txBox="1"/>
          <p:nvPr>
            <p:ph idx="1" type="subTitle"/>
          </p:nvPr>
        </p:nvSpPr>
        <p:spPr>
          <a:xfrm>
            <a:off x="382971" y="2540122"/>
            <a:ext cx="7648381" cy="1510886"/>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4400"/>
              <a:buNone/>
              <a:defRPr b="1" i="0" sz="4400">
                <a:solidFill>
                  <a:schemeClr val="accent1"/>
                </a:solidFill>
                <a:latin typeface="Arial"/>
                <a:ea typeface="Arial"/>
                <a:cs typeface="Arial"/>
                <a:sym typeface="Arial"/>
              </a:defRPr>
            </a:lvl1pPr>
            <a:lvl2pPr lvl="1" algn="ctr">
              <a:lnSpc>
                <a:spcPct val="100000"/>
              </a:lnSpc>
              <a:spcBef>
                <a:spcPts val="500"/>
              </a:spcBef>
              <a:spcAft>
                <a:spcPts val="0"/>
              </a:spcAft>
              <a:buSzPts val="2000"/>
              <a:buNone/>
              <a:defRPr>
                <a:solidFill>
                  <a:srgbClr val="888888"/>
                </a:solidFill>
              </a:defRPr>
            </a:lvl2pPr>
            <a:lvl3pPr lvl="2" algn="ctr">
              <a:lnSpc>
                <a:spcPct val="100000"/>
              </a:lnSpc>
              <a:spcBef>
                <a:spcPts val="300"/>
              </a:spcBef>
              <a:spcAft>
                <a:spcPts val="0"/>
              </a:spcAft>
              <a:buSzPts val="2000"/>
              <a:buNone/>
              <a:defRPr>
                <a:solidFill>
                  <a:srgbClr val="888888"/>
                </a:solidFill>
              </a:defRPr>
            </a:lvl3pPr>
            <a:lvl4pPr lvl="3" algn="ctr">
              <a:lnSpc>
                <a:spcPct val="100000"/>
              </a:lnSpc>
              <a:spcBef>
                <a:spcPts val="200"/>
              </a:spcBef>
              <a:spcAft>
                <a:spcPts val="0"/>
              </a:spcAft>
              <a:buSzPts val="2000"/>
              <a:buNone/>
              <a:defRPr>
                <a:solidFill>
                  <a:srgbClr val="888888"/>
                </a:solidFill>
              </a:defRPr>
            </a:lvl4pPr>
            <a:lvl5pPr lvl="4" algn="ctr">
              <a:lnSpc>
                <a:spcPct val="100000"/>
              </a:lnSpc>
              <a:spcBef>
                <a:spcPts val="100"/>
              </a:spcBef>
              <a:spcAft>
                <a:spcPts val="0"/>
              </a:spcAft>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74" name="Google Shape;74;p15"/>
          <p:cNvSpPr txBox="1"/>
          <p:nvPr>
            <p:ph idx="2" type="body"/>
          </p:nvPr>
        </p:nvSpPr>
        <p:spPr>
          <a:xfrm>
            <a:off x="386020" y="1859652"/>
            <a:ext cx="7648381" cy="51004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4400"/>
              <a:buNone/>
              <a:defRPr b="1" sz="4400">
                <a:latin typeface="Arial"/>
                <a:ea typeface="Arial"/>
                <a:cs typeface="Arial"/>
                <a:sym typeface="Arial"/>
              </a:defRPr>
            </a:lvl1pPr>
            <a:lvl2pPr indent="-228600" lvl="1" marL="914400" algn="l">
              <a:lnSpc>
                <a:spcPct val="100000"/>
              </a:lnSpc>
              <a:spcBef>
                <a:spcPts val="500"/>
              </a:spcBef>
              <a:spcAft>
                <a:spcPts val="0"/>
              </a:spcAft>
              <a:buSzPts val="2000"/>
              <a:buNone/>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5"/>
          <p:cNvSpPr txBox="1"/>
          <p:nvPr>
            <p:ph type="ctrTitle"/>
          </p:nvPr>
        </p:nvSpPr>
        <p:spPr>
          <a:xfrm>
            <a:off x="382971" y="359268"/>
            <a:ext cx="7657943" cy="1329953"/>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4400"/>
              <a:buFont typeface="Arial"/>
              <a:buNone/>
              <a:defRPr b="1" i="0" sz="440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5"/>
          <p:cNvSpPr/>
          <p:nvPr/>
        </p:nvSpPr>
        <p:spPr>
          <a:xfrm>
            <a:off x="7749245" y="4156010"/>
            <a:ext cx="574904" cy="1714179"/>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7" name="Google Shape;77;p15"/>
          <p:cNvSpPr/>
          <p:nvPr/>
        </p:nvSpPr>
        <p:spPr>
          <a:xfrm rot="5400000">
            <a:off x="6616655" y="5596105"/>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8" name="Google Shape;78;p15"/>
          <p:cNvSpPr/>
          <p:nvPr/>
        </p:nvSpPr>
        <p:spPr>
          <a:xfrm rot="5400000">
            <a:off x="11336871" y="4289436"/>
            <a:ext cx="574904" cy="300173"/>
          </a:xfrm>
          <a:custGeom>
            <a:rect b="b" l="l" r="r" t="t"/>
            <a:pathLst>
              <a:path extrusionOk="0" h="1012276" w="530877">
                <a:moveTo>
                  <a:pt x="0" y="0"/>
                </a:moveTo>
                <a:lnTo>
                  <a:pt x="530877" y="0"/>
                </a:lnTo>
                <a:lnTo>
                  <a:pt x="530877" y="1012276"/>
                </a:lnTo>
                <a:lnTo>
                  <a:pt x="0" y="1012276"/>
                </a:ln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79" name="Google Shape;79;p15"/>
          <p:cNvSpPr/>
          <p:nvPr/>
        </p:nvSpPr>
        <p:spPr>
          <a:xfrm rot="-2700000">
            <a:off x="5225788" y="4234665"/>
            <a:ext cx="1592914" cy="795094"/>
          </a:xfrm>
          <a:custGeom>
            <a:rect b="b" l="l" r="r" t="t"/>
            <a:pathLst>
              <a:path extrusionOk="0" h="3078196" w="6166943">
                <a:moveTo>
                  <a:pt x="6166943" y="1970146"/>
                </a:moveTo>
                <a:lnTo>
                  <a:pt x="4655668" y="458871"/>
                </a:lnTo>
                <a:lnTo>
                  <a:pt x="4492661" y="580765"/>
                </a:lnTo>
                <a:cubicBezTo>
                  <a:pt x="4151374" y="811334"/>
                  <a:pt x="3739947" y="945968"/>
                  <a:pt x="3297075" y="945968"/>
                </a:cubicBezTo>
                <a:cubicBezTo>
                  <a:pt x="2558955" y="945968"/>
                  <a:pt x="1908180" y="571989"/>
                  <a:pt x="1523897" y="3175"/>
                </a:cubicBezTo>
                <a:lnTo>
                  <a:pt x="1521968" y="0"/>
                </a:lnTo>
                <a:lnTo>
                  <a:pt x="0" y="1521969"/>
                </a:lnTo>
                <a:lnTo>
                  <a:pt x="1668" y="1524092"/>
                </a:lnTo>
                <a:cubicBezTo>
                  <a:pt x="784959" y="2473222"/>
                  <a:pt x="1970367" y="3078196"/>
                  <a:pt x="3297075" y="3078196"/>
                </a:cubicBezTo>
                <a:cubicBezTo>
                  <a:pt x="4328957" y="3078196"/>
                  <a:pt x="5275363" y="2712224"/>
                  <a:pt x="6013576" y="2102997"/>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80" name="Google Shape;80;p15"/>
          <p:cNvSpPr/>
          <p:nvPr/>
        </p:nvSpPr>
        <p:spPr>
          <a:xfrm rot="5400000">
            <a:off x="9197702" y="4167949"/>
            <a:ext cx="546640" cy="546635"/>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sp>
        <p:nvSpPr>
          <p:cNvPr id="81" name="Google Shape;81;p15"/>
          <p:cNvSpPr/>
          <p:nvPr/>
        </p:nvSpPr>
        <p:spPr>
          <a:xfrm flipH="1" rot="10800000">
            <a:off x="9211399" y="5037808"/>
            <a:ext cx="2253832" cy="1126916"/>
          </a:xfrm>
          <a:custGeom>
            <a:rect b="b" l="l" r="r" t="t"/>
            <a:pathLst>
              <a:path extrusionOk="0" h="1062991" w="2125980">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pic>
        <p:nvPicPr>
          <p:cNvPr descr="Logo&#10;&#10;Description automatically generated" id="82" name="Google Shape;82;p15"/>
          <p:cNvPicPr preferRelativeResize="0"/>
          <p:nvPr/>
        </p:nvPicPr>
        <p:blipFill rotWithShape="1">
          <a:blip r:embed="rId2">
            <a:alphaModFix/>
          </a:blip>
          <a:srcRect b="0" l="0" r="0" t="0"/>
          <a:stretch/>
        </p:blipFill>
        <p:spPr>
          <a:xfrm>
            <a:off x="386020" y="5894522"/>
            <a:ext cx="3347058" cy="49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imonial">
  <p:cSld name="Testimonial">
    <p:spTree>
      <p:nvGrpSpPr>
        <p:cNvPr id="83" name="Shape 83"/>
        <p:cNvGrpSpPr/>
        <p:nvPr/>
      </p:nvGrpSpPr>
      <p:grpSpPr>
        <a:xfrm>
          <a:off x="0" y="0"/>
          <a:ext cx="0" cy="0"/>
          <a:chOff x="0" y="0"/>
          <a:chExt cx="0" cy="0"/>
        </a:xfrm>
      </p:grpSpPr>
      <p:sp>
        <p:nvSpPr>
          <p:cNvPr id="84" name="Google Shape;84;p16"/>
          <p:cNvSpPr txBox="1"/>
          <p:nvPr>
            <p:ph idx="1" type="body"/>
          </p:nvPr>
        </p:nvSpPr>
        <p:spPr>
          <a:xfrm>
            <a:off x="379413" y="1611085"/>
            <a:ext cx="1143000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Quote Testimonial">
  <p:cSld name="2 Quote Testimonial">
    <p:bg>
      <p:bgPr>
        <a:solidFill>
          <a:schemeClr val="lt1"/>
        </a:solidFill>
      </p:bgPr>
    </p:bg>
    <p:spTree>
      <p:nvGrpSpPr>
        <p:cNvPr id="85" name="Shape 85"/>
        <p:cNvGrpSpPr/>
        <p:nvPr/>
      </p:nvGrpSpPr>
      <p:grpSpPr>
        <a:xfrm>
          <a:off x="0" y="0"/>
          <a:ext cx="0" cy="0"/>
          <a:chOff x="0" y="0"/>
          <a:chExt cx="0" cy="0"/>
        </a:xfrm>
      </p:grpSpPr>
      <p:sp>
        <p:nvSpPr>
          <p:cNvPr id="86" name="Google Shape;86;p17"/>
          <p:cNvSpPr txBox="1"/>
          <p:nvPr>
            <p:ph idx="1" type="body"/>
          </p:nvPr>
        </p:nvSpPr>
        <p:spPr>
          <a:xfrm>
            <a:off x="379413" y="1625600"/>
            <a:ext cx="537686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7"/>
          <p:cNvSpPr txBox="1"/>
          <p:nvPr>
            <p:ph idx="2" type="body"/>
          </p:nvPr>
        </p:nvSpPr>
        <p:spPr>
          <a:xfrm>
            <a:off x="6432554" y="1625600"/>
            <a:ext cx="5376860" cy="3932238"/>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1000"/>
              </a:spcBef>
              <a:spcAft>
                <a:spcPts val="0"/>
              </a:spcAft>
              <a:buClr>
                <a:schemeClr val="dk1"/>
              </a:buClr>
              <a:buSzPts val="3200"/>
              <a:buNone/>
              <a:defRPr sz="3200"/>
            </a:lvl1pPr>
            <a:lvl2pPr indent="-228600" lvl="1" marL="914400" algn="r">
              <a:lnSpc>
                <a:spcPct val="100000"/>
              </a:lnSpc>
              <a:spcBef>
                <a:spcPts val="1200"/>
              </a:spcBef>
              <a:spcAft>
                <a:spcPts val="0"/>
              </a:spcAft>
              <a:buSzPts val="1800"/>
              <a:buNone/>
              <a:defRPr sz="1800"/>
            </a:lvl2pPr>
            <a:lvl3pPr indent="-228600" lvl="2" marL="1371600" algn="r">
              <a:lnSpc>
                <a:spcPct val="100000"/>
              </a:lnSpc>
              <a:spcBef>
                <a:spcPts val="300"/>
              </a:spcBef>
              <a:spcAft>
                <a:spcPts val="0"/>
              </a:spcAft>
              <a:buSzPts val="1600"/>
              <a:buNone/>
              <a:defRPr sz="1600"/>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cxnSp>
        <p:nvCxnSpPr>
          <p:cNvPr id="88" name="Google Shape;88;p17"/>
          <p:cNvCxnSpPr/>
          <p:nvPr/>
        </p:nvCxnSpPr>
        <p:spPr>
          <a:xfrm>
            <a:off x="6094413" y="1625600"/>
            <a:ext cx="0" cy="3932238"/>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tatement">
  <p:cSld name="3 Statement">
    <p:spTree>
      <p:nvGrpSpPr>
        <p:cNvPr id="89" name="Shape 89"/>
        <p:cNvGrpSpPr/>
        <p:nvPr/>
      </p:nvGrpSpPr>
      <p:grpSpPr>
        <a:xfrm>
          <a:off x="0" y="0"/>
          <a:ext cx="0" cy="0"/>
          <a:chOff x="0" y="0"/>
          <a:chExt cx="0" cy="0"/>
        </a:xfrm>
      </p:grpSpPr>
      <p:sp>
        <p:nvSpPr>
          <p:cNvPr id="90" name="Google Shape;90;p18"/>
          <p:cNvSpPr txBox="1"/>
          <p:nvPr>
            <p:ph idx="1" type="body"/>
          </p:nvPr>
        </p:nvSpPr>
        <p:spPr>
          <a:xfrm>
            <a:off x="381001" y="2565127"/>
            <a:ext cx="3631905" cy="2201057"/>
          </a:xfrm>
          <a:prstGeom prst="rect">
            <a:avLst/>
          </a:prstGeom>
          <a:solidFill>
            <a:schemeClr val="accen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1" name="Google Shape;91;p18"/>
          <p:cNvSpPr txBox="1"/>
          <p:nvPr>
            <p:ph idx="2" type="body"/>
          </p:nvPr>
        </p:nvSpPr>
        <p:spPr>
          <a:xfrm>
            <a:off x="4280246" y="2565127"/>
            <a:ext cx="3629920" cy="2201057"/>
          </a:xfrm>
          <a:prstGeom prst="rect">
            <a:avLst/>
          </a:prstGeom>
          <a:solidFill>
            <a:schemeClr val="accent1"/>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2" name="Google Shape;92;p18"/>
          <p:cNvSpPr txBox="1"/>
          <p:nvPr>
            <p:ph idx="3" type="body"/>
          </p:nvPr>
        </p:nvSpPr>
        <p:spPr>
          <a:xfrm>
            <a:off x="8177507" y="2565127"/>
            <a:ext cx="3631907" cy="2201057"/>
          </a:xfrm>
          <a:prstGeom prst="rect">
            <a:avLst/>
          </a:prstGeom>
          <a:solidFill>
            <a:schemeClr val="accent3"/>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lt1"/>
              </a:buClr>
              <a:buSzPts val="2800"/>
              <a:buNone/>
              <a:defRPr b="1" sz="2800">
                <a:solidFill>
                  <a:schemeClr val="lt1"/>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3" name="Google Shape;93;p1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tatement">
  <p:cSld name="4 Statement">
    <p:spTree>
      <p:nvGrpSpPr>
        <p:cNvPr id="94" name="Shape 94"/>
        <p:cNvGrpSpPr/>
        <p:nvPr/>
      </p:nvGrpSpPr>
      <p:grpSpPr>
        <a:xfrm>
          <a:off x="0" y="0"/>
          <a:ext cx="0" cy="0"/>
          <a:chOff x="0" y="0"/>
          <a:chExt cx="0" cy="0"/>
        </a:xfrm>
      </p:grpSpPr>
      <p:sp>
        <p:nvSpPr>
          <p:cNvPr id="95" name="Google Shape;95;p19"/>
          <p:cNvSpPr txBox="1"/>
          <p:nvPr>
            <p:ph idx="1" type="body"/>
          </p:nvPr>
        </p:nvSpPr>
        <p:spPr>
          <a:xfrm>
            <a:off x="381001" y="2523099"/>
            <a:ext cx="2721380"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19"/>
          <p:cNvSpPr txBox="1"/>
          <p:nvPr>
            <p:ph idx="2" type="body"/>
          </p:nvPr>
        </p:nvSpPr>
        <p:spPr>
          <a:xfrm>
            <a:off x="3283841" y="2523099"/>
            <a:ext cx="2719892" cy="2322913"/>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19"/>
          <p:cNvSpPr txBox="1"/>
          <p:nvPr>
            <p:ph idx="3" type="body"/>
          </p:nvPr>
        </p:nvSpPr>
        <p:spPr>
          <a:xfrm>
            <a:off x="618519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8" name="Google Shape;98;p19"/>
          <p:cNvSpPr txBox="1"/>
          <p:nvPr>
            <p:ph idx="4" type="body"/>
          </p:nvPr>
        </p:nvSpPr>
        <p:spPr>
          <a:xfrm>
            <a:off x="9088033" y="2523099"/>
            <a:ext cx="2721381" cy="2322912"/>
          </a:xfrm>
          <a:prstGeom prst="rect">
            <a:avLst/>
          </a:prstGeom>
          <a:solidFill>
            <a:schemeClr val="lt2"/>
          </a:solidFill>
          <a:ln>
            <a:noFill/>
          </a:ln>
        </p:spPr>
        <p:txBody>
          <a:bodyPr anchorCtr="0" anchor="ctr" bIns="182875" lIns="182875" spcFirstLastPara="1" rIns="182875" wrap="square" tIns="182875">
            <a:noAutofit/>
          </a:bodyPr>
          <a:lstStyle>
            <a:lvl1pPr indent="-228600" lvl="0" marL="457200" algn="ctr">
              <a:lnSpc>
                <a:spcPct val="100000"/>
              </a:lnSpc>
              <a:spcBef>
                <a:spcPts val="0"/>
              </a:spcBef>
              <a:spcAft>
                <a:spcPts val="0"/>
              </a:spcAft>
              <a:buClr>
                <a:schemeClr val="dk2"/>
              </a:buClr>
              <a:buSzPts val="2400"/>
              <a:buNone/>
              <a:defRPr b="1" sz="2400">
                <a:solidFill>
                  <a:schemeClr val="dk2"/>
                </a:solidFill>
                <a:latin typeface="Arial"/>
                <a:ea typeface="Arial"/>
                <a:cs typeface="Arial"/>
                <a:sym typeface="Arial"/>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300"/>
              </a:spcBef>
              <a:spcAft>
                <a:spcPts val="0"/>
              </a:spcAft>
              <a:buSzPts val="1800"/>
              <a:buChar char="-"/>
              <a:defRPr/>
            </a:lvl3pPr>
            <a:lvl4pPr indent="-342900" lvl="3" marL="1828800" algn="l">
              <a:lnSpc>
                <a:spcPct val="100000"/>
              </a:lnSpc>
              <a:spcBef>
                <a:spcPts val="200"/>
              </a:spcBef>
              <a:spcAft>
                <a:spcPts val="0"/>
              </a:spcAft>
              <a:buSzPts val="1800"/>
              <a:buChar char="•"/>
              <a:defRPr/>
            </a:lvl4pPr>
            <a:lvl5pPr indent="-342900" lvl="4" marL="2286000" algn="l">
              <a:lnSpc>
                <a:spcPct val="100000"/>
              </a:lnSpc>
              <a:spcBef>
                <a:spcPts val="1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9" name="Google Shape;99;p19"/>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381001" y="1322024"/>
            <a:ext cx="11426823" cy="4888276"/>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355600" lvl="1" marL="914400" marR="0" rtl="0" algn="l">
              <a:lnSpc>
                <a:spcPct val="100000"/>
              </a:lnSpc>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3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2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100"/>
              </a:spcBef>
              <a:spcAft>
                <a:spcPts val="0"/>
              </a:spcAft>
              <a:buClr>
                <a:schemeClr val="accent1"/>
              </a:buClr>
              <a:buSzPts val="2000"/>
              <a:buFont typeface="Merriweather San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8"/>
          <p:cNvSpPr txBox="1"/>
          <p:nvPr/>
        </p:nvSpPr>
        <p:spPr>
          <a:xfrm>
            <a:off x="11454739" y="6472935"/>
            <a:ext cx="353085" cy="12242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dk1"/>
                </a:solidFill>
                <a:latin typeface="Arial"/>
                <a:ea typeface="Arial"/>
                <a:cs typeface="Arial"/>
                <a:sym typeface="Arial"/>
              </a:rPr>
              <a:t>‹#›</a:t>
            </a:fld>
            <a:endParaRPr b="1" i="0" sz="700" u="none" cap="none" strike="noStrike">
              <a:solidFill>
                <a:schemeClr val="dk1"/>
              </a:solidFill>
              <a:latin typeface="Arial"/>
              <a:ea typeface="Arial"/>
              <a:cs typeface="Arial"/>
              <a:sym typeface="Arial"/>
            </a:endParaRPr>
          </a:p>
        </p:txBody>
      </p:sp>
      <p:sp>
        <p:nvSpPr>
          <p:cNvPr id="13" name="Google Shape;13;p8"/>
          <p:cNvSpPr/>
          <p:nvPr/>
        </p:nvSpPr>
        <p:spPr>
          <a:xfrm>
            <a:off x="-1" y="6812281"/>
            <a:ext cx="12188826"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8"/>
          <p:cNvSpPr/>
          <p:nvPr/>
        </p:nvSpPr>
        <p:spPr>
          <a:xfrm rot="-5400000">
            <a:off x="9214137" y="515572"/>
            <a:ext cx="520273" cy="520269"/>
          </a:xfrm>
          <a:custGeom>
            <a:rect b="b" l="l" r="r" t="t"/>
            <a:pathLst>
              <a:path extrusionOk="0" h="531432" w="531436">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rgbClr val="D8D8D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p:txBody>
      </p:sp>
      <p:sp>
        <p:nvSpPr>
          <p:cNvPr id="15" name="Google Shape;15;p8"/>
          <p:cNvSpPr/>
          <p:nvPr/>
        </p:nvSpPr>
        <p:spPr>
          <a:xfrm>
            <a:off x="6939639" y="0"/>
            <a:ext cx="2010727" cy="783591"/>
          </a:xfrm>
          <a:custGeom>
            <a:rect b="b" l="l" r="r" t="t"/>
            <a:pathLst>
              <a:path extrusionOk="0" h="783591" w="2010727">
                <a:moveTo>
                  <a:pt x="0" y="0"/>
                </a:moveTo>
                <a:lnTo>
                  <a:pt x="554656" y="0"/>
                </a:lnTo>
                <a:lnTo>
                  <a:pt x="572969" y="33738"/>
                </a:lnTo>
                <a:cubicBezTo>
                  <a:pt x="666677" y="172444"/>
                  <a:pt x="825370" y="263640"/>
                  <a:pt x="1005363" y="263640"/>
                </a:cubicBezTo>
                <a:cubicBezTo>
                  <a:pt x="1185356" y="263640"/>
                  <a:pt x="1344049" y="172444"/>
                  <a:pt x="1437757" y="33738"/>
                </a:cubicBezTo>
                <a:lnTo>
                  <a:pt x="1456070" y="0"/>
                </a:lnTo>
                <a:lnTo>
                  <a:pt x="2010727" y="0"/>
                </a:lnTo>
                <a:lnTo>
                  <a:pt x="1964925" y="147550"/>
                </a:lnTo>
                <a:cubicBezTo>
                  <a:pt x="1806831" y="521325"/>
                  <a:pt x="1436725" y="783591"/>
                  <a:pt x="1005363" y="783591"/>
                </a:cubicBezTo>
                <a:cubicBezTo>
                  <a:pt x="574001" y="783591"/>
                  <a:pt x="203895" y="521325"/>
                  <a:pt x="45802" y="147550"/>
                </a:cubicBezTo>
                <a:close/>
              </a:path>
            </a:pathLst>
          </a:custGeom>
          <a:solidFill>
            <a:srgbClr val="D8D8D8">
              <a:alpha val="4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0" i="0" lang="en-US" sz="2000" u="none" cap="none" strike="noStrike">
                <a:solidFill>
                  <a:schemeClr val="lt1"/>
                </a:solidFill>
                <a:latin typeface="Arial"/>
                <a:ea typeface="Arial"/>
                <a:cs typeface="Arial"/>
                <a:sym typeface="Arial"/>
              </a:rPr>
              <a:t> </a:t>
            </a:r>
            <a:endParaRPr b="0" i="0" sz="2000" u="none" cap="none" strike="noStrike">
              <a:solidFill>
                <a:schemeClr val="lt1"/>
              </a:solidFill>
              <a:latin typeface="Arial"/>
              <a:ea typeface="Arial"/>
              <a:cs typeface="Arial"/>
              <a:sym typeface="Arial"/>
            </a:endParaRPr>
          </a:p>
        </p:txBody>
      </p:sp>
      <p:grpSp>
        <p:nvGrpSpPr>
          <p:cNvPr id="16" name="Google Shape;16;p8"/>
          <p:cNvGrpSpPr/>
          <p:nvPr/>
        </p:nvGrpSpPr>
        <p:grpSpPr>
          <a:xfrm>
            <a:off x="6989947" y="244608"/>
            <a:ext cx="4971452" cy="549346"/>
            <a:chOff x="6989947" y="244608"/>
            <a:chExt cx="4971452" cy="549346"/>
          </a:xfrm>
        </p:grpSpPr>
        <p:sp>
          <p:nvSpPr>
            <p:cNvPr id="17" name="Google Shape;17;p8"/>
            <p:cNvSpPr/>
            <p:nvPr/>
          </p:nvSpPr>
          <p:spPr>
            <a:xfrm rot="5400000">
              <a:off x="11021749" y="-145696"/>
              <a:ext cx="549346" cy="1329953"/>
            </a:xfrm>
            <a:custGeom>
              <a:rect b="b" l="l" r="r" t="t"/>
              <a:pathLst>
                <a:path extrusionOk="0" h="1329953" w="549346">
                  <a:moveTo>
                    <a:pt x="520400" y="28951"/>
                  </a:moveTo>
                  <a:lnTo>
                    <a:pt x="520400" y="7"/>
                  </a:lnTo>
                  <a:lnTo>
                    <a:pt x="549346" y="7"/>
                  </a:lnTo>
                  <a:lnTo>
                    <a:pt x="549346" y="28951"/>
                  </a:lnTo>
                  <a:close/>
                  <a:moveTo>
                    <a:pt x="520400" y="289151"/>
                  </a:moveTo>
                  <a:lnTo>
                    <a:pt x="520400" y="260207"/>
                  </a:lnTo>
                  <a:lnTo>
                    <a:pt x="549346" y="260207"/>
                  </a:lnTo>
                  <a:lnTo>
                    <a:pt x="549346" y="289151"/>
                  </a:lnTo>
                  <a:close/>
                  <a:moveTo>
                    <a:pt x="520400" y="549351"/>
                  </a:moveTo>
                  <a:lnTo>
                    <a:pt x="520400" y="520407"/>
                  </a:lnTo>
                  <a:lnTo>
                    <a:pt x="549346" y="520407"/>
                  </a:lnTo>
                  <a:lnTo>
                    <a:pt x="549346" y="549351"/>
                  </a:lnTo>
                  <a:close/>
                  <a:moveTo>
                    <a:pt x="520400" y="809555"/>
                  </a:moveTo>
                  <a:lnTo>
                    <a:pt x="520400" y="780609"/>
                  </a:lnTo>
                  <a:lnTo>
                    <a:pt x="549346" y="780609"/>
                  </a:lnTo>
                  <a:lnTo>
                    <a:pt x="549346" y="809555"/>
                  </a:lnTo>
                  <a:close/>
                  <a:moveTo>
                    <a:pt x="520400" y="1069753"/>
                  </a:moveTo>
                  <a:lnTo>
                    <a:pt x="520400" y="1040809"/>
                  </a:lnTo>
                  <a:lnTo>
                    <a:pt x="549346" y="1040809"/>
                  </a:lnTo>
                  <a:lnTo>
                    <a:pt x="549346" y="1069753"/>
                  </a:lnTo>
                  <a:close/>
                  <a:moveTo>
                    <a:pt x="520400" y="1329953"/>
                  </a:moveTo>
                  <a:lnTo>
                    <a:pt x="520400" y="1301009"/>
                  </a:lnTo>
                  <a:lnTo>
                    <a:pt x="549346" y="1301009"/>
                  </a:lnTo>
                  <a:lnTo>
                    <a:pt x="549346" y="1329953"/>
                  </a:lnTo>
                  <a:close/>
                  <a:moveTo>
                    <a:pt x="260201" y="28949"/>
                  </a:moveTo>
                  <a:lnTo>
                    <a:pt x="260201" y="3"/>
                  </a:lnTo>
                  <a:lnTo>
                    <a:pt x="289145" y="3"/>
                  </a:lnTo>
                  <a:lnTo>
                    <a:pt x="289145" y="28949"/>
                  </a:lnTo>
                  <a:close/>
                  <a:moveTo>
                    <a:pt x="0" y="28947"/>
                  </a:moveTo>
                  <a:lnTo>
                    <a:pt x="0" y="0"/>
                  </a:lnTo>
                  <a:lnTo>
                    <a:pt x="28944" y="0"/>
                  </a:lnTo>
                  <a:lnTo>
                    <a:pt x="28944" y="28947"/>
                  </a:lnTo>
                  <a:close/>
                  <a:moveTo>
                    <a:pt x="0" y="289147"/>
                  </a:moveTo>
                  <a:lnTo>
                    <a:pt x="0" y="260203"/>
                  </a:lnTo>
                  <a:lnTo>
                    <a:pt x="28944" y="260203"/>
                  </a:lnTo>
                  <a:lnTo>
                    <a:pt x="28944" y="289147"/>
                  </a:lnTo>
                  <a:close/>
                  <a:moveTo>
                    <a:pt x="0" y="549347"/>
                  </a:moveTo>
                  <a:lnTo>
                    <a:pt x="0" y="520403"/>
                  </a:lnTo>
                  <a:lnTo>
                    <a:pt x="28944" y="520403"/>
                  </a:lnTo>
                  <a:lnTo>
                    <a:pt x="28944" y="549347"/>
                  </a:lnTo>
                  <a:close/>
                  <a:moveTo>
                    <a:pt x="0" y="809549"/>
                  </a:moveTo>
                  <a:lnTo>
                    <a:pt x="0" y="780603"/>
                  </a:lnTo>
                  <a:lnTo>
                    <a:pt x="28944" y="780603"/>
                  </a:lnTo>
                  <a:lnTo>
                    <a:pt x="28944" y="809549"/>
                  </a:lnTo>
                  <a:close/>
                  <a:moveTo>
                    <a:pt x="0" y="1069747"/>
                  </a:moveTo>
                  <a:lnTo>
                    <a:pt x="0" y="1040803"/>
                  </a:lnTo>
                  <a:lnTo>
                    <a:pt x="28944" y="1040803"/>
                  </a:lnTo>
                  <a:lnTo>
                    <a:pt x="28944" y="1069747"/>
                  </a:lnTo>
                  <a:close/>
                  <a:moveTo>
                    <a:pt x="0" y="1329947"/>
                  </a:moveTo>
                  <a:lnTo>
                    <a:pt x="0" y="1301003"/>
                  </a:lnTo>
                  <a:lnTo>
                    <a:pt x="28944" y="1301003"/>
                  </a:lnTo>
                  <a:lnTo>
                    <a:pt x="28944" y="1329947"/>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 name="Google Shape;18;p8"/>
            <p:cNvSpPr/>
            <p:nvPr/>
          </p:nvSpPr>
          <p:spPr>
            <a:xfrm rot="5400000">
              <a:off x="7380249"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 name="Google Shape;19;p8"/>
            <p:cNvSpPr/>
            <p:nvPr/>
          </p:nvSpPr>
          <p:spPr>
            <a:xfrm rot="5400000">
              <a:off x="8941015" y="-145695"/>
              <a:ext cx="549346" cy="1329951"/>
            </a:xfrm>
            <a:custGeom>
              <a:rect b="b" l="l" r="r" t="t"/>
              <a:pathLst>
                <a:path extrusionOk="0" h="1329951" w="549346">
                  <a:moveTo>
                    <a:pt x="520400" y="28950"/>
                  </a:moveTo>
                  <a:lnTo>
                    <a:pt x="520400" y="5"/>
                  </a:lnTo>
                  <a:lnTo>
                    <a:pt x="549346" y="5"/>
                  </a:lnTo>
                  <a:lnTo>
                    <a:pt x="549346" y="28950"/>
                  </a:lnTo>
                  <a:close/>
                  <a:moveTo>
                    <a:pt x="520400" y="289149"/>
                  </a:moveTo>
                  <a:lnTo>
                    <a:pt x="520400" y="260205"/>
                  </a:lnTo>
                  <a:lnTo>
                    <a:pt x="549346" y="260205"/>
                  </a:lnTo>
                  <a:lnTo>
                    <a:pt x="549346" y="289149"/>
                  </a:lnTo>
                  <a:close/>
                  <a:moveTo>
                    <a:pt x="520400" y="549350"/>
                  </a:moveTo>
                  <a:lnTo>
                    <a:pt x="520400" y="520405"/>
                  </a:lnTo>
                  <a:lnTo>
                    <a:pt x="549346" y="520405"/>
                  </a:lnTo>
                  <a:lnTo>
                    <a:pt x="549346" y="549350"/>
                  </a:lnTo>
                  <a:close/>
                  <a:moveTo>
                    <a:pt x="520400" y="809553"/>
                  </a:moveTo>
                  <a:lnTo>
                    <a:pt x="520400" y="780608"/>
                  </a:lnTo>
                  <a:lnTo>
                    <a:pt x="549346" y="780608"/>
                  </a:lnTo>
                  <a:lnTo>
                    <a:pt x="549346" y="809553"/>
                  </a:lnTo>
                  <a:close/>
                  <a:moveTo>
                    <a:pt x="520400" y="1069751"/>
                  </a:moveTo>
                  <a:lnTo>
                    <a:pt x="520400" y="1040807"/>
                  </a:lnTo>
                  <a:lnTo>
                    <a:pt x="549346" y="1040807"/>
                  </a:lnTo>
                  <a:lnTo>
                    <a:pt x="549346" y="1069751"/>
                  </a:lnTo>
                  <a:close/>
                  <a:moveTo>
                    <a:pt x="520400" y="1329951"/>
                  </a:moveTo>
                  <a:lnTo>
                    <a:pt x="520400" y="1301007"/>
                  </a:lnTo>
                  <a:lnTo>
                    <a:pt x="549346" y="1301007"/>
                  </a:lnTo>
                  <a:lnTo>
                    <a:pt x="549346" y="1329951"/>
                  </a:lnTo>
                  <a:close/>
                  <a:moveTo>
                    <a:pt x="260201" y="28947"/>
                  </a:moveTo>
                  <a:lnTo>
                    <a:pt x="260201" y="2"/>
                  </a:lnTo>
                  <a:lnTo>
                    <a:pt x="289145" y="2"/>
                  </a:lnTo>
                  <a:lnTo>
                    <a:pt x="289145" y="28947"/>
                  </a:lnTo>
                  <a:close/>
                  <a:moveTo>
                    <a:pt x="260201" y="289147"/>
                  </a:moveTo>
                  <a:lnTo>
                    <a:pt x="260201" y="260203"/>
                  </a:lnTo>
                  <a:lnTo>
                    <a:pt x="289145" y="260203"/>
                  </a:lnTo>
                  <a:lnTo>
                    <a:pt x="289145" y="289147"/>
                  </a:lnTo>
                  <a:close/>
                  <a:moveTo>
                    <a:pt x="260201" y="549348"/>
                  </a:moveTo>
                  <a:lnTo>
                    <a:pt x="260201" y="520403"/>
                  </a:lnTo>
                  <a:lnTo>
                    <a:pt x="289145" y="520403"/>
                  </a:lnTo>
                  <a:lnTo>
                    <a:pt x="289145" y="549348"/>
                  </a:lnTo>
                  <a:close/>
                  <a:moveTo>
                    <a:pt x="260201" y="809551"/>
                  </a:moveTo>
                  <a:lnTo>
                    <a:pt x="260201" y="780605"/>
                  </a:lnTo>
                  <a:lnTo>
                    <a:pt x="289145" y="780605"/>
                  </a:lnTo>
                  <a:lnTo>
                    <a:pt x="289145" y="809551"/>
                  </a:lnTo>
                  <a:close/>
                  <a:moveTo>
                    <a:pt x="260201" y="1069748"/>
                  </a:moveTo>
                  <a:lnTo>
                    <a:pt x="260201" y="1040804"/>
                  </a:lnTo>
                  <a:lnTo>
                    <a:pt x="289145" y="1040804"/>
                  </a:lnTo>
                  <a:lnTo>
                    <a:pt x="289145" y="1069748"/>
                  </a:lnTo>
                  <a:close/>
                  <a:moveTo>
                    <a:pt x="260201" y="1329948"/>
                  </a:moveTo>
                  <a:lnTo>
                    <a:pt x="260201" y="1301004"/>
                  </a:lnTo>
                  <a:lnTo>
                    <a:pt x="289145" y="1301004"/>
                  </a:lnTo>
                  <a:lnTo>
                    <a:pt x="289145" y="1329948"/>
                  </a:lnTo>
                  <a:close/>
                  <a:moveTo>
                    <a:pt x="0" y="28945"/>
                  </a:moveTo>
                  <a:lnTo>
                    <a:pt x="0" y="0"/>
                  </a:lnTo>
                  <a:lnTo>
                    <a:pt x="28944" y="0"/>
                  </a:lnTo>
                  <a:lnTo>
                    <a:pt x="28944" y="28945"/>
                  </a:lnTo>
                  <a:close/>
                  <a:moveTo>
                    <a:pt x="0" y="289145"/>
                  </a:moveTo>
                  <a:lnTo>
                    <a:pt x="0" y="260201"/>
                  </a:lnTo>
                  <a:lnTo>
                    <a:pt x="28944" y="260201"/>
                  </a:lnTo>
                  <a:lnTo>
                    <a:pt x="28944" y="289145"/>
                  </a:lnTo>
                  <a:close/>
                  <a:moveTo>
                    <a:pt x="0" y="549346"/>
                  </a:moveTo>
                  <a:lnTo>
                    <a:pt x="0" y="520401"/>
                  </a:lnTo>
                  <a:lnTo>
                    <a:pt x="28944" y="520401"/>
                  </a:lnTo>
                  <a:lnTo>
                    <a:pt x="28944" y="549346"/>
                  </a:lnTo>
                  <a:close/>
                  <a:moveTo>
                    <a:pt x="0" y="809547"/>
                  </a:moveTo>
                  <a:lnTo>
                    <a:pt x="0" y="780602"/>
                  </a:lnTo>
                  <a:lnTo>
                    <a:pt x="28944" y="780602"/>
                  </a:lnTo>
                  <a:lnTo>
                    <a:pt x="28944" y="809547"/>
                  </a:lnTo>
                  <a:close/>
                  <a:moveTo>
                    <a:pt x="0" y="1069746"/>
                  </a:moveTo>
                  <a:lnTo>
                    <a:pt x="0" y="1040802"/>
                  </a:lnTo>
                  <a:lnTo>
                    <a:pt x="28944" y="1040802"/>
                  </a:lnTo>
                  <a:lnTo>
                    <a:pt x="28944" y="1069746"/>
                  </a:lnTo>
                  <a:close/>
                  <a:moveTo>
                    <a:pt x="0" y="1329946"/>
                  </a:moveTo>
                  <a:lnTo>
                    <a:pt x="0" y="1301002"/>
                  </a:lnTo>
                  <a:lnTo>
                    <a:pt x="28944" y="1301002"/>
                  </a:lnTo>
                  <a:lnTo>
                    <a:pt x="28944" y="1329946"/>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0" name="Google Shape;20;p8"/>
            <p:cNvSpPr/>
            <p:nvPr/>
          </p:nvSpPr>
          <p:spPr>
            <a:xfrm rot="5400000">
              <a:off x="9981382" y="374704"/>
              <a:ext cx="549346" cy="289153"/>
            </a:xfrm>
            <a:custGeom>
              <a:rect b="b" l="l" r="r" t="t"/>
              <a:pathLst>
                <a:path extrusionOk="0" h="289153" w="549346">
                  <a:moveTo>
                    <a:pt x="520400" y="28953"/>
                  </a:moveTo>
                  <a:lnTo>
                    <a:pt x="520400" y="9"/>
                  </a:lnTo>
                  <a:lnTo>
                    <a:pt x="549346" y="9"/>
                  </a:lnTo>
                  <a:lnTo>
                    <a:pt x="549346" y="28953"/>
                  </a:lnTo>
                  <a:close/>
                  <a:moveTo>
                    <a:pt x="520400" y="289153"/>
                  </a:moveTo>
                  <a:lnTo>
                    <a:pt x="520400" y="260209"/>
                  </a:lnTo>
                  <a:lnTo>
                    <a:pt x="549346" y="260209"/>
                  </a:lnTo>
                  <a:lnTo>
                    <a:pt x="549346" y="289153"/>
                  </a:lnTo>
                  <a:close/>
                  <a:moveTo>
                    <a:pt x="260201" y="289151"/>
                  </a:moveTo>
                  <a:lnTo>
                    <a:pt x="260201" y="260207"/>
                  </a:lnTo>
                  <a:lnTo>
                    <a:pt x="289145" y="260207"/>
                  </a:lnTo>
                  <a:lnTo>
                    <a:pt x="289145" y="289151"/>
                  </a:lnTo>
                  <a:close/>
                  <a:moveTo>
                    <a:pt x="0" y="28949"/>
                  </a:moveTo>
                  <a:lnTo>
                    <a:pt x="0" y="0"/>
                  </a:lnTo>
                  <a:lnTo>
                    <a:pt x="28944" y="0"/>
                  </a:lnTo>
                  <a:lnTo>
                    <a:pt x="28944" y="28949"/>
                  </a:lnTo>
                  <a:close/>
                  <a:moveTo>
                    <a:pt x="0" y="289149"/>
                  </a:moveTo>
                  <a:lnTo>
                    <a:pt x="0" y="260205"/>
                  </a:lnTo>
                  <a:lnTo>
                    <a:pt x="28944" y="260205"/>
                  </a:lnTo>
                  <a:lnTo>
                    <a:pt x="28944" y="289149"/>
                  </a:lnTo>
                  <a:close/>
                </a:path>
              </a:pathLst>
            </a:custGeom>
            <a:solidFill>
              <a:schemeClr val="dk2">
                <a:alpha val="2000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21" name="Google Shape;21;p8"/>
          <p:cNvSpPr/>
          <p:nvPr/>
        </p:nvSpPr>
        <p:spPr>
          <a:xfrm>
            <a:off x="9734408" y="317500"/>
            <a:ext cx="2073415" cy="402543"/>
          </a:xfrm>
          <a:prstGeom prst="rect">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Logo&#10;&#10;Description automatically generated" id="22" name="Google Shape;22;p8"/>
          <p:cNvPicPr preferRelativeResize="0"/>
          <p:nvPr/>
        </p:nvPicPr>
        <p:blipFill rotWithShape="1">
          <a:blip r:embed="rId1">
            <a:alphaModFix/>
          </a:blip>
          <a:srcRect b="0" l="0" r="0" t="0"/>
          <a:stretch/>
        </p:blipFill>
        <p:spPr>
          <a:xfrm>
            <a:off x="9857856" y="357721"/>
            <a:ext cx="2007345" cy="29578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912">
          <p15:clr>
            <a:srgbClr val="F26B43"/>
          </p15:clr>
        </p15:guide>
        <p15:guide id="2" pos="239">
          <p15:clr>
            <a:srgbClr val="F26B43"/>
          </p15:clr>
        </p15:guide>
        <p15:guide id="3" pos="7439">
          <p15:clr>
            <a:srgbClr val="F26B43"/>
          </p15:clr>
        </p15:guide>
        <p15:guide id="4" orient="horz" pos="660">
          <p15:clr>
            <a:srgbClr val="F26B43"/>
          </p15:clr>
        </p15:guide>
        <p15:guide id="5" orient="horz" pos="8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6.jpg"/><Relationship Id="rId5" Type="http://schemas.openxmlformats.org/officeDocument/2006/relationships/image" Target="../media/image13.jpg"/><Relationship Id="rId6"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37" name="Shape 937"/>
        <p:cNvGrpSpPr/>
        <p:nvPr/>
      </p:nvGrpSpPr>
      <p:grpSpPr>
        <a:xfrm>
          <a:off x="0" y="0"/>
          <a:ext cx="0" cy="0"/>
          <a:chOff x="0" y="0"/>
          <a:chExt cx="0" cy="0"/>
        </a:xfrm>
      </p:grpSpPr>
      <p:sp>
        <p:nvSpPr>
          <p:cNvPr id="938" name="Google Shape;938;p1"/>
          <p:cNvSpPr txBox="1"/>
          <p:nvPr>
            <p:ph type="ctrTitle"/>
          </p:nvPr>
        </p:nvSpPr>
        <p:spPr>
          <a:xfrm>
            <a:off x="381200" y="647850"/>
            <a:ext cx="11426400" cy="13491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5000"/>
              <a:buFont typeface="Arial"/>
              <a:buNone/>
            </a:pPr>
            <a:r>
              <a:rPr lang="en-US" sz="4500"/>
              <a:t>F.L.U.F.F.I.E </a:t>
            </a:r>
            <a:endParaRPr sz="4500"/>
          </a:p>
          <a:p>
            <a:pPr indent="0" lvl="0" marL="0" rtl="0" algn="l">
              <a:lnSpc>
                <a:spcPct val="80000"/>
              </a:lnSpc>
              <a:spcBef>
                <a:spcPts val="0"/>
              </a:spcBef>
              <a:spcAft>
                <a:spcPts val="0"/>
              </a:spcAft>
              <a:buClr>
                <a:schemeClr val="lt1"/>
              </a:buClr>
              <a:buSzPts val="5000"/>
              <a:buFont typeface="Arial"/>
              <a:buNone/>
            </a:pPr>
            <a:r>
              <a:rPr b="0" lang="en-US" sz="2400"/>
              <a:t>Functional, Logical &amp; Ultimate Food Forecasting </a:t>
            </a:r>
            <a:endParaRPr b="0" sz="2400"/>
          </a:p>
          <a:p>
            <a:pPr indent="0" lvl="0" marL="0" rtl="0" algn="l">
              <a:lnSpc>
                <a:spcPct val="80000"/>
              </a:lnSpc>
              <a:spcBef>
                <a:spcPts val="0"/>
              </a:spcBef>
              <a:spcAft>
                <a:spcPts val="0"/>
              </a:spcAft>
              <a:buClr>
                <a:schemeClr val="lt1"/>
              </a:buClr>
              <a:buSzPts val="5000"/>
              <a:buFont typeface="Arial"/>
              <a:buNone/>
            </a:pPr>
            <a:r>
              <a:rPr b="0" lang="en-US" sz="2400"/>
              <a:t>with Intelligence and Efficiency</a:t>
            </a:r>
            <a:endParaRPr b="0" sz="2400"/>
          </a:p>
        </p:txBody>
      </p:sp>
      <p:sp>
        <p:nvSpPr>
          <p:cNvPr id="939" name="Google Shape;939;p1"/>
          <p:cNvSpPr txBox="1"/>
          <p:nvPr>
            <p:ph idx="1" type="subTitle"/>
          </p:nvPr>
        </p:nvSpPr>
        <p:spPr>
          <a:xfrm>
            <a:off x="381200" y="2956525"/>
            <a:ext cx="8247300" cy="1349100"/>
          </a:xfrm>
          <a:prstGeom prst="rect">
            <a:avLst/>
          </a:prstGeom>
          <a:noFill/>
          <a:ln>
            <a:noFill/>
          </a:ln>
        </p:spPr>
        <p:txBody>
          <a:bodyPr anchorCtr="0" anchor="t" bIns="0" lIns="0" spcFirstLastPara="1" rIns="0" wrap="square" tIns="0">
            <a:normAutofit/>
          </a:bodyPr>
          <a:lstStyle/>
          <a:p>
            <a:pPr indent="0" lvl="0" marL="0" rtl="0" algn="l">
              <a:lnSpc>
                <a:spcPct val="85000"/>
              </a:lnSpc>
              <a:spcBef>
                <a:spcPts val="0"/>
              </a:spcBef>
              <a:spcAft>
                <a:spcPts val="0"/>
              </a:spcAft>
              <a:buClr>
                <a:schemeClr val="lt1"/>
              </a:buClr>
              <a:buSzPts val="2800"/>
              <a:buNone/>
            </a:pPr>
            <a:r>
              <a:rPr lang="en-US"/>
              <a:t>Team Name: AiWizdom</a:t>
            </a:r>
            <a:endParaRPr/>
          </a:p>
          <a:p>
            <a:pPr indent="0" lvl="0" marL="0" rtl="0" algn="l">
              <a:lnSpc>
                <a:spcPct val="85000"/>
              </a:lnSpc>
              <a:spcBef>
                <a:spcPts val="0"/>
              </a:spcBef>
              <a:spcAft>
                <a:spcPts val="0"/>
              </a:spcAft>
              <a:buClr>
                <a:schemeClr val="lt1"/>
              </a:buClr>
              <a:buSzPts val="2800"/>
              <a:buNone/>
            </a:pPr>
            <a:r>
              <a:t/>
            </a:r>
            <a:endParaRPr/>
          </a:p>
          <a:p>
            <a:pPr indent="0" lvl="0" marL="0" rtl="0" algn="l">
              <a:lnSpc>
                <a:spcPct val="85000"/>
              </a:lnSpc>
              <a:spcBef>
                <a:spcPts val="0"/>
              </a:spcBef>
              <a:spcAft>
                <a:spcPts val="0"/>
              </a:spcAft>
              <a:buClr>
                <a:schemeClr val="lt1"/>
              </a:buClr>
              <a:buSzPts val="2800"/>
              <a:buNone/>
            </a:pPr>
            <a:r>
              <a:rPr lang="en-US"/>
              <a:t>Category 1: AI Powered Automation Solutions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2"/>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dk1"/>
              </a:buClr>
              <a:buSzPts val="2800"/>
              <a:buFont typeface="Arial"/>
              <a:buNone/>
            </a:pPr>
            <a:r>
              <a:rPr lang="en-US"/>
              <a:t>Team Slide</a:t>
            </a:r>
            <a:endParaRPr/>
          </a:p>
        </p:txBody>
      </p:sp>
      <p:sp>
        <p:nvSpPr>
          <p:cNvPr id="946" name="Google Shape;946;p2"/>
          <p:cNvSpPr txBox="1"/>
          <p:nvPr/>
        </p:nvSpPr>
        <p:spPr>
          <a:xfrm>
            <a:off x="228606" y="4166368"/>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None/>
            </a:pPr>
            <a:r>
              <a:rPr b="1" lang="en-US" sz="2000">
                <a:solidFill>
                  <a:srgbClr val="000000"/>
                </a:solidFill>
              </a:rPr>
              <a:t>Pradeep Murugesan</a:t>
            </a:r>
            <a:endParaRPr b="1" sz="2000">
              <a:solidFill>
                <a:srgbClr val="000000"/>
              </a:solidFill>
            </a:endParaRPr>
          </a:p>
        </p:txBody>
      </p:sp>
      <p:sp>
        <p:nvSpPr>
          <p:cNvPr id="947" name="Google Shape;947;p2"/>
          <p:cNvSpPr txBox="1"/>
          <p:nvPr/>
        </p:nvSpPr>
        <p:spPr>
          <a:xfrm>
            <a:off x="2999959" y="4166343"/>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None/>
            </a:pPr>
            <a:r>
              <a:rPr b="1" lang="en-US" sz="2000">
                <a:solidFill>
                  <a:srgbClr val="000000"/>
                </a:solidFill>
              </a:rPr>
              <a:t>Madhurima Sundaram</a:t>
            </a:r>
            <a:endParaRPr b="1" sz="2000">
              <a:solidFill>
                <a:srgbClr val="000000"/>
              </a:solidFill>
            </a:endParaRPr>
          </a:p>
        </p:txBody>
      </p:sp>
      <p:sp>
        <p:nvSpPr>
          <p:cNvPr id="948" name="Google Shape;948;p2"/>
          <p:cNvSpPr txBox="1"/>
          <p:nvPr/>
        </p:nvSpPr>
        <p:spPr>
          <a:xfrm>
            <a:off x="229200" y="4831875"/>
            <a:ext cx="2427900" cy="690000"/>
          </a:xfrm>
          <a:prstGeom prst="rect">
            <a:avLst/>
          </a:prstGeom>
          <a:noFill/>
          <a:ln>
            <a:noFill/>
          </a:ln>
        </p:spPr>
        <p:txBody>
          <a:bodyPr anchorCtr="1" anchor="t" bIns="0" lIns="0" spcFirstLastPara="1" rIns="0" wrap="square" tIns="0">
            <a:noAutofit/>
          </a:bodyPr>
          <a:lstStyle/>
          <a:p>
            <a:pPr indent="0" lvl="0" marL="0" rtl="0" algn="ctr">
              <a:spcBef>
                <a:spcPts val="0"/>
              </a:spcBef>
              <a:spcAft>
                <a:spcPts val="0"/>
              </a:spcAft>
              <a:buNone/>
            </a:pPr>
            <a:r>
              <a:rPr lang="en-US" sz="1600">
                <a:solidFill>
                  <a:srgbClr val="000000"/>
                </a:solidFill>
              </a:rPr>
              <a:t>RPA Lead</a:t>
            </a:r>
            <a:endParaRPr sz="1600"/>
          </a:p>
          <a:p>
            <a:pPr indent="0" lvl="0" marL="0" rtl="0" algn="ctr">
              <a:spcBef>
                <a:spcPts val="0"/>
              </a:spcBef>
              <a:spcAft>
                <a:spcPts val="0"/>
              </a:spcAft>
              <a:buNone/>
            </a:pPr>
            <a:r>
              <a:rPr lang="en-US" sz="1600">
                <a:solidFill>
                  <a:srgbClr val="000000"/>
                </a:solidFill>
              </a:rPr>
              <a:t>pradeepm@vuram.com</a:t>
            </a:r>
            <a:endParaRPr sz="1600">
              <a:solidFill>
                <a:srgbClr val="000000"/>
              </a:solidFill>
            </a:endParaRPr>
          </a:p>
        </p:txBody>
      </p:sp>
      <p:sp>
        <p:nvSpPr>
          <p:cNvPr id="949" name="Google Shape;949;p2"/>
          <p:cNvSpPr txBox="1"/>
          <p:nvPr/>
        </p:nvSpPr>
        <p:spPr>
          <a:xfrm>
            <a:off x="3000250" y="4831872"/>
            <a:ext cx="2710800" cy="690000"/>
          </a:xfrm>
          <a:prstGeom prst="rect">
            <a:avLst/>
          </a:prstGeom>
          <a:noFill/>
          <a:ln>
            <a:noFill/>
          </a:ln>
        </p:spPr>
        <p:txBody>
          <a:bodyPr anchorCtr="1" anchor="t" bIns="0" lIns="0" spcFirstLastPara="1" rIns="0" wrap="square" tIns="0">
            <a:noAutofit/>
          </a:bodyPr>
          <a:lstStyle/>
          <a:p>
            <a:pPr indent="0" lvl="0" marL="0" rtl="0" algn="ctr">
              <a:spcBef>
                <a:spcPts val="0"/>
              </a:spcBef>
              <a:spcAft>
                <a:spcPts val="0"/>
              </a:spcAft>
              <a:buNone/>
            </a:pPr>
            <a:r>
              <a:rPr lang="en-US" sz="1600">
                <a:solidFill>
                  <a:srgbClr val="000000"/>
                </a:solidFill>
              </a:rPr>
              <a:t>RPA Developer</a:t>
            </a:r>
            <a:endParaRPr sz="1600">
              <a:solidFill>
                <a:srgbClr val="000000"/>
              </a:solidFill>
            </a:endParaRPr>
          </a:p>
          <a:p>
            <a:pPr indent="0" lvl="0" marL="0" rtl="0" algn="ctr">
              <a:spcBef>
                <a:spcPts val="0"/>
              </a:spcBef>
              <a:spcAft>
                <a:spcPts val="0"/>
              </a:spcAft>
              <a:buNone/>
            </a:pPr>
            <a:r>
              <a:rPr lang="en-US" sz="1600">
                <a:solidFill>
                  <a:srgbClr val="000000"/>
                </a:solidFill>
              </a:rPr>
              <a:t>madhurimas@vuram.com</a:t>
            </a:r>
            <a:endParaRPr sz="1600">
              <a:solidFill>
                <a:srgbClr val="000000"/>
              </a:solidFill>
            </a:endParaRPr>
          </a:p>
        </p:txBody>
      </p:sp>
      <p:sp>
        <p:nvSpPr>
          <p:cNvPr id="950" name="Google Shape;950;p2"/>
          <p:cNvSpPr txBox="1"/>
          <p:nvPr/>
        </p:nvSpPr>
        <p:spPr>
          <a:xfrm>
            <a:off x="5925212" y="4166343"/>
            <a:ext cx="2710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None/>
            </a:pPr>
            <a:r>
              <a:rPr b="1" lang="en-US" sz="2000">
                <a:solidFill>
                  <a:srgbClr val="000000"/>
                </a:solidFill>
              </a:rPr>
              <a:t>Noodhana Rangarajan</a:t>
            </a:r>
            <a:endParaRPr b="1" sz="2000">
              <a:solidFill>
                <a:srgbClr val="000000"/>
              </a:solidFill>
            </a:endParaRPr>
          </a:p>
        </p:txBody>
      </p:sp>
      <p:sp>
        <p:nvSpPr>
          <p:cNvPr id="951" name="Google Shape;951;p2"/>
          <p:cNvSpPr txBox="1"/>
          <p:nvPr/>
        </p:nvSpPr>
        <p:spPr>
          <a:xfrm>
            <a:off x="6066950" y="4831872"/>
            <a:ext cx="2710200" cy="690000"/>
          </a:xfrm>
          <a:prstGeom prst="rect">
            <a:avLst/>
          </a:prstGeom>
          <a:noFill/>
          <a:ln>
            <a:noFill/>
          </a:ln>
        </p:spPr>
        <p:txBody>
          <a:bodyPr anchorCtr="1" anchor="t" bIns="0" lIns="0" spcFirstLastPara="1" rIns="0" wrap="square" tIns="0">
            <a:noAutofit/>
          </a:bodyPr>
          <a:lstStyle/>
          <a:p>
            <a:pPr indent="0" lvl="0" marL="0" rtl="0" algn="ctr">
              <a:spcBef>
                <a:spcPts val="0"/>
              </a:spcBef>
              <a:spcAft>
                <a:spcPts val="0"/>
              </a:spcAft>
              <a:buNone/>
            </a:pPr>
            <a:r>
              <a:rPr lang="en-US" sz="1600">
                <a:solidFill>
                  <a:srgbClr val="000000"/>
                </a:solidFill>
              </a:rPr>
              <a:t>RPA Developer</a:t>
            </a:r>
            <a:endParaRPr sz="1600">
              <a:solidFill>
                <a:srgbClr val="000000"/>
              </a:solidFill>
            </a:endParaRPr>
          </a:p>
          <a:p>
            <a:pPr indent="0" lvl="0" marL="0" rtl="0" algn="ctr">
              <a:spcBef>
                <a:spcPts val="0"/>
              </a:spcBef>
              <a:spcAft>
                <a:spcPts val="0"/>
              </a:spcAft>
              <a:buNone/>
            </a:pPr>
            <a:r>
              <a:rPr lang="en-US" sz="1600">
                <a:solidFill>
                  <a:srgbClr val="000000"/>
                </a:solidFill>
              </a:rPr>
              <a:t>noodhanar@vuram.com</a:t>
            </a:r>
            <a:endParaRPr sz="1600">
              <a:solidFill>
                <a:srgbClr val="000000"/>
              </a:solidFill>
            </a:endParaRPr>
          </a:p>
        </p:txBody>
      </p:sp>
      <p:sp>
        <p:nvSpPr>
          <p:cNvPr id="952" name="Google Shape;952;p2"/>
          <p:cNvSpPr txBox="1"/>
          <p:nvPr/>
        </p:nvSpPr>
        <p:spPr>
          <a:xfrm>
            <a:off x="8850446" y="4166375"/>
            <a:ext cx="3616200" cy="489600"/>
          </a:xfrm>
          <a:prstGeom prst="rect">
            <a:avLst/>
          </a:prstGeom>
          <a:noFill/>
          <a:ln>
            <a:noFill/>
          </a:ln>
        </p:spPr>
        <p:txBody>
          <a:bodyPr anchorCtr="1" anchor="b" bIns="0" lIns="0" spcFirstLastPara="1" rIns="0" wrap="square" tIns="0">
            <a:noAutofit/>
          </a:bodyPr>
          <a:lstStyle/>
          <a:p>
            <a:pPr indent="0" lvl="0" marL="0" rtl="0" algn="l">
              <a:lnSpc>
                <a:spcPct val="90000"/>
              </a:lnSpc>
              <a:spcBef>
                <a:spcPts val="0"/>
              </a:spcBef>
              <a:spcAft>
                <a:spcPts val="0"/>
              </a:spcAft>
              <a:buNone/>
            </a:pPr>
            <a:r>
              <a:rPr b="1" lang="en-US" sz="2000">
                <a:solidFill>
                  <a:srgbClr val="000000"/>
                </a:solidFill>
              </a:rPr>
              <a:t>Yadukrishnan SunilKumar</a:t>
            </a:r>
            <a:endParaRPr b="1" sz="2000">
              <a:solidFill>
                <a:srgbClr val="000000"/>
              </a:solidFill>
            </a:endParaRPr>
          </a:p>
        </p:txBody>
      </p:sp>
      <p:sp>
        <p:nvSpPr>
          <p:cNvPr id="953" name="Google Shape;953;p2"/>
          <p:cNvSpPr txBox="1"/>
          <p:nvPr/>
        </p:nvSpPr>
        <p:spPr>
          <a:xfrm>
            <a:off x="8945025" y="4789276"/>
            <a:ext cx="2710200" cy="690000"/>
          </a:xfrm>
          <a:prstGeom prst="rect">
            <a:avLst/>
          </a:prstGeom>
          <a:noFill/>
          <a:ln>
            <a:noFill/>
          </a:ln>
        </p:spPr>
        <p:txBody>
          <a:bodyPr anchorCtr="1" anchor="t" bIns="0" lIns="0" spcFirstLastPara="1" rIns="0" wrap="square" tIns="0">
            <a:noAutofit/>
          </a:bodyPr>
          <a:lstStyle/>
          <a:p>
            <a:pPr indent="0" lvl="0" marL="0" rtl="0" algn="ctr">
              <a:spcBef>
                <a:spcPts val="0"/>
              </a:spcBef>
              <a:spcAft>
                <a:spcPts val="0"/>
              </a:spcAft>
              <a:buNone/>
            </a:pPr>
            <a:r>
              <a:rPr lang="en-US" sz="1600">
                <a:solidFill>
                  <a:srgbClr val="000000"/>
                </a:solidFill>
              </a:rPr>
              <a:t>RPA Developer</a:t>
            </a:r>
            <a:endParaRPr sz="1600">
              <a:solidFill>
                <a:srgbClr val="000000"/>
              </a:solidFill>
            </a:endParaRPr>
          </a:p>
          <a:p>
            <a:pPr indent="0" lvl="0" marL="0" rtl="0" algn="ctr">
              <a:spcBef>
                <a:spcPts val="0"/>
              </a:spcBef>
              <a:spcAft>
                <a:spcPts val="0"/>
              </a:spcAft>
              <a:buNone/>
            </a:pPr>
            <a:r>
              <a:rPr lang="en-US" sz="1600">
                <a:solidFill>
                  <a:srgbClr val="000000"/>
                </a:solidFill>
              </a:rPr>
              <a:t>yadukrisnans@vuram.com </a:t>
            </a:r>
            <a:endParaRPr sz="1600">
              <a:solidFill>
                <a:srgbClr val="000000"/>
              </a:solidFill>
            </a:endParaRPr>
          </a:p>
        </p:txBody>
      </p:sp>
      <p:pic>
        <p:nvPicPr>
          <p:cNvPr id="954" name="Google Shape;954;p2"/>
          <p:cNvPicPr preferRelativeResize="0"/>
          <p:nvPr/>
        </p:nvPicPr>
        <p:blipFill rotWithShape="1">
          <a:blip r:embed="rId3">
            <a:alphaModFix/>
          </a:blip>
          <a:srcRect b="29735" l="0" r="0" t="1986"/>
          <a:stretch/>
        </p:blipFill>
        <p:spPr>
          <a:xfrm>
            <a:off x="3419863" y="1393100"/>
            <a:ext cx="2427900" cy="2427900"/>
          </a:xfrm>
          <a:prstGeom prst="ellipse">
            <a:avLst/>
          </a:prstGeom>
          <a:noFill/>
          <a:ln>
            <a:noFill/>
          </a:ln>
        </p:spPr>
      </p:pic>
      <p:pic>
        <p:nvPicPr>
          <p:cNvPr id="955" name="Google Shape;955;p2"/>
          <p:cNvPicPr preferRelativeResize="0"/>
          <p:nvPr/>
        </p:nvPicPr>
        <p:blipFill rotWithShape="1">
          <a:blip r:embed="rId4">
            <a:alphaModFix/>
          </a:blip>
          <a:srcRect b="6529" l="0" r="0" t="6521"/>
          <a:stretch/>
        </p:blipFill>
        <p:spPr>
          <a:xfrm>
            <a:off x="6225125" y="1437975"/>
            <a:ext cx="2427900" cy="2427900"/>
          </a:xfrm>
          <a:prstGeom prst="ellipse">
            <a:avLst/>
          </a:prstGeom>
          <a:noFill/>
          <a:ln>
            <a:noFill/>
          </a:ln>
        </p:spPr>
      </p:pic>
      <p:pic>
        <p:nvPicPr>
          <p:cNvPr id="956" name="Google Shape;956;p2"/>
          <p:cNvPicPr preferRelativeResize="0"/>
          <p:nvPr/>
        </p:nvPicPr>
        <p:blipFill rotWithShape="1">
          <a:blip r:embed="rId5">
            <a:alphaModFix/>
          </a:blip>
          <a:srcRect b="12508" l="0" r="0" t="12500"/>
          <a:stretch/>
        </p:blipFill>
        <p:spPr>
          <a:xfrm>
            <a:off x="228600" y="1322400"/>
            <a:ext cx="2543700" cy="2543400"/>
          </a:xfrm>
          <a:prstGeom prst="ellipse">
            <a:avLst/>
          </a:prstGeom>
          <a:noFill/>
          <a:ln>
            <a:noFill/>
          </a:ln>
        </p:spPr>
      </p:pic>
      <p:pic>
        <p:nvPicPr>
          <p:cNvPr id="957" name="Google Shape;957;p2"/>
          <p:cNvPicPr preferRelativeResize="0"/>
          <p:nvPr/>
        </p:nvPicPr>
        <p:blipFill rotWithShape="1">
          <a:blip r:embed="rId6">
            <a:alphaModFix/>
          </a:blip>
          <a:srcRect b="5164" l="0" r="0" t="5164"/>
          <a:stretch/>
        </p:blipFill>
        <p:spPr>
          <a:xfrm>
            <a:off x="9227325" y="1437975"/>
            <a:ext cx="2427900" cy="2427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Problem Statement &amp; Proposed Solution</a:t>
            </a:r>
            <a:endParaRPr/>
          </a:p>
        </p:txBody>
      </p:sp>
      <p:sp>
        <p:nvSpPr>
          <p:cNvPr id="964" name="Google Shape;964;p3"/>
          <p:cNvSpPr txBox="1"/>
          <p:nvPr>
            <p:ph idx="1" type="body"/>
          </p:nvPr>
        </p:nvSpPr>
        <p:spPr>
          <a:xfrm>
            <a:off x="381315" y="1328000"/>
            <a:ext cx="5497800" cy="48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Problem</a:t>
            </a:r>
            <a:endParaRPr/>
          </a:p>
        </p:txBody>
      </p:sp>
      <p:sp>
        <p:nvSpPr>
          <p:cNvPr id="965" name="Google Shape;965;p3"/>
          <p:cNvSpPr txBox="1"/>
          <p:nvPr>
            <p:ph idx="2" type="body"/>
          </p:nvPr>
        </p:nvSpPr>
        <p:spPr>
          <a:xfrm>
            <a:off x="6312566" y="1328000"/>
            <a:ext cx="5497800" cy="489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Solution</a:t>
            </a:r>
            <a:endParaRPr/>
          </a:p>
        </p:txBody>
      </p:sp>
      <p:sp>
        <p:nvSpPr>
          <p:cNvPr id="966" name="Google Shape;966;p3"/>
          <p:cNvSpPr txBox="1"/>
          <p:nvPr>
            <p:ph idx="3" type="body"/>
          </p:nvPr>
        </p:nvSpPr>
        <p:spPr>
          <a:xfrm>
            <a:off x="381325" y="2097975"/>
            <a:ext cx="5497800" cy="41124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SzPts val="1800"/>
              <a:buChar char="●"/>
            </a:pPr>
            <a:r>
              <a:rPr lang="en-US"/>
              <a:t>Hotels generate a significant amount of food waste, which has a negative impact on the environment and the restaurant's bottom line.</a:t>
            </a:r>
            <a:endParaRPr/>
          </a:p>
          <a:p>
            <a:pPr indent="0" lvl="0" marL="0" rtl="0" algn="l">
              <a:lnSpc>
                <a:spcPct val="100000"/>
              </a:lnSpc>
              <a:spcBef>
                <a:spcPts val="0"/>
              </a:spcBef>
              <a:spcAft>
                <a:spcPts val="0"/>
              </a:spcAft>
              <a:buClr>
                <a:schemeClr val="dk1"/>
              </a:buClr>
              <a:buSzPts val="2000"/>
              <a:buNone/>
            </a:pPr>
            <a:r>
              <a:t/>
            </a:r>
            <a:endParaRPr/>
          </a:p>
          <a:p>
            <a:pPr indent="-342900" lvl="0" marL="457200" rtl="0" algn="l">
              <a:lnSpc>
                <a:spcPct val="100000"/>
              </a:lnSpc>
              <a:spcBef>
                <a:spcPts val="0"/>
              </a:spcBef>
              <a:spcAft>
                <a:spcPts val="0"/>
              </a:spcAft>
              <a:buSzPts val="1800"/>
              <a:buChar char="●"/>
            </a:pPr>
            <a:r>
              <a:rPr lang="en-US"/>
              <a:t>Despite increasing concerns about hunger, environmental sustainability, and resource conservation, a substantial amount of food is wasted at various stages of the food supply chain, from production and processing to distribution and consumption. </a:t>
            </a:r>
            <a:endParaRPr/>
          </a:p>
        </p:txBody>
      </p:sp>
      <p:sp>
        <p:nvSpPr>
          <p:cNvPr id="967" name="Google Shape;967;p3"/>
          <p:cNvSpPr txBox="1"/>
          <p:nvPr>
            <p:ph idx="4" type="body"/>
          </p:nvPr>
        </p:nvSpPr>
        <p:spPr>
          <a:xfrm>
            <a:off x="6312563" y="2097975"/>
            <a:ext cx="5497800" cy="4112400"/>
          </a:xfrm>
          <a:prstGeom prst="rect">
            <a:avLst/>
          </a:prstGeom>
          <a:noFill/>
          <a:ln>
            <a:noFill/>
          </a:ln>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a:t>By implementing F.L.U.F.F.I.E, H</a:t>
            </a:r>
            <a:r>
              <a:rPr lang="en-US"/>
              <a:t>otels can reduce waste, save money, and improve their sustainability efforts through predicting the amount of food required to be prepared based on the day, weather, events, holidays, reservations made and other factors.</a:t>
            </a:r>
            <a:endParaRPr/>
          </a:p>
          <a:p>
            <a:pPr indent="0" lvl="0" marL="0" rtl="0" algn="l">
              <a:spcBef>
                <a:spcPts val="0"/>
              </a:spcBef>
              <a:spcAft>
                <a:spcPts val="0"/>
              </a:spcAft>
              <a:buClr>
                <a:schemeClr val="dk1"/>
              </a:buClr>
              <a:buSzPts val="2000"/>
              <a:buNone/>
            </a:pPr>
            <a:r>
              <a:t/>
            </a:r>
            <a:endParaRPr/>
          </a:p>
          <a:p>
            <a:pPr indent="-342900" lvl="0" marL="457200" rtl="0" algn="l">
              <a:spcBef>
                <a:spcPts val="0"/>
              </a:spcBef>
              <a:spcAft>
                <a:spcPts val="0"/>
              </a:spcAft>
              <a:buSzPts val="1800"/>
              <a:buChar char="●"/>
            </a:pPr>
            <a:r>
              <a:rPr lang="en-US"/>
              <a:t>In case of any food remaining, it can still be diverted from landfills to donation programs.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4"/>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b="1" i="0" lang="en-US">
                <a:solidFill>
                  <a:srgbClr val="283C46"/>
                </a:solidFill>
                <a:latin typeface="Arial"/>
                <a:ea typeface="Arial"/>
                <a:cs typeface="Arial"/>
                <a:sym typeface="Arial"/>
              </a:rPr>
              <a:t>Benefits &amp; Technologies Used</a:t>
            </a:r>
            <a:endParaRPr/>
          </a:p>
        </p:txBody>
      </p:sp>
      <p:sp>
        <p:nvSpPr>
          <p:cNvPr id="974" name="Google Shape;974;p4"/>
          <p:cNvSpPr txBox="1"/>
          <p:nvPr>
            <p:ph idx="1" type="body"/>
          </p:nvPr>
        </p:nvSpPr>
        <p:spPr>
          <a:xfrm>
            <a:off x="3816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Details</a:t>
            </a:r>
            <a:endParaRPr/>
          </a:p>
        </p:txBody>
      </p:sp>
      <p:sp>
        <p:nvSpPr>
          <p:cNvPr id="975" name="Google Shape;975;p4"/>
          <p:cNvSpPr txBox="1"/>
          <p:nvPr>
            <p:ph idx="2" type="body"/>
          </p:nvPr>
        </p:nvSpPr>
        <p:spPr>
          <a:xfrm>
            <a:off x="6312553" y="1171575"/>
            <a:ext cx="5497831" cy="489737"/>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2000"/>
              <a:buNone/>
            </a:pPr>
            <a:r>
              <a:rPr lang="en-US"/>
              <a:t>Benefits</a:t>
            </a:r>
            <a:endParaRPr/>
          </a:p>
        </p:txBody>
      </p:sp>
      <p:graphicFrame>
        <p:nvGraphicFramePr>
          <p:cNvPr id="976" name="Google Shape;976;p4"/>
          <p:cNvGraphicFramePr/>
          <p:nvPr/>
        </p:nvGraphicFramePr>
        <p:xfrm>
          <a:off x="381653" y="1781175"/>
          <a:ext cx="3000000" cy="3000000"/>
        </p:xfrm>
        <a:graphic>
          <a:graphicData uri="http://schemas.openxmlformats.org/drawingml/2006/table">
            <a:tbl>
              <a:tblPr bandRow="1" firstRow="1">
                <a:noFill/>
                <a:tableStyleId>{C762F0A5-7EF7-479D-BDF8-2F7129C71CA7}</a:tableStyleId>
              </a:tblPr>
              <a:tblGrid>
                <a:gridCol w="2748925"/>
                <a:gridCol w="2748925"/>
              </a:tblGrid>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End-User</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b="0" lang="en-US" sz="1200">
                          <a:solidFill>
                            <a:schemeClr val="dk1"/>
                          </a:solidFill>
                          <a:highlight>
                            <a:schemeClr val="lt1"/>
                          </a:highlight>
                        </a:rPr>
                        <a:t>Restaurants and Group homes</a:t>
                      </a:r>
                      <a:endParaRPr b="0" sz="1200" u="none" cap="none" strike="noStrike">
                        <a:solidFill>
                          <a:schemeClr val="dk1"/>
                        </a:solidFill>
                        <a:highlight>
                          <a:schemeClr val="lt1"/>
                        </a:highlight>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User Department</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Food Service Department</a:t>
                      </a:r>
                      <a:endParaRPr i="0" sz="1200" u="none" cap="none" strike="noStrike">
                        <a:solidFill>
                          <a:schemeClr val="dk1"/>
                        </a:solidFil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Industries</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Hospitality and Service</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UiPath Products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UiPath AI Center</a:t>
                      </a:r>
                      <a:r>
                        <a:rPr lang="en-US" sz="1200"/>
                        <a:t>, UiPath Apps, Document Understanding, Data service,</a:t>
                      </a:r>
                      <a:r>
                        <a:rPr lang="en-US" sz="1200"/>
                        <a:t> Studio web, Task Capture, Action Center</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r>
              <a:tr h="933450">
                <a:tc>
                  <a:txBody>
                    <a:bodyPr/>
                    <a:lstStyle/>
                    <a:p>
                      <a:pPr indent="0" lvl="0" marL="0" marR="0" rtl="0" algn="l">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Other – Integrations / APIs / Technologies Used</a:t>
                      </a:r>
                      <a:endParaRPr b="1" i="0" sz="1200" u="none" cap="none" strike="noStrike">
                        <a:solidFill>
                          <a:schemeClr val="lt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Clr>
                          <a:schemeClr val="dk1"/>
                        </a:buClr>
                        <a:buSzPts val="1200"/>
                        <a:buFont typeface="Arial"/>
                        <a:buNone/>
                      </a:pPr>
                      <a:r>
                        <a:rPr lang="en-US" sz="1200"/>
                        <a:t>Python, Open AI Integration(Chat GPT), Database, API,</a:t>
                      </a:r>
                      <a:r>
                        <a:rPr lang="en-US" sz="1200"/>
                        <a:t> gmail,Google form</a:t>
                      </a:r>
                      <a:endParaRPr b="0" i="0" sz="1200" u="none" cap="none" strike="noStrike">
                        <a:solidFill>
                          <a:schemeClr val="dk1"/>
                        </a:solidFill>
                        <a:latin typeface="Arial"/>
                        <a:ea typeface="Arial"/>
                        <a:cs typeface="Arial"/>
                        <a:sym typeface="Arial"/>
                      </a:endParaRPr>
                    </a:p>
                  </a:txBody>
                  <a:tcPr marT="45725" marB="45725" marR="106750" marL="106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2"/>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977" name="Google Shape;977;p4"/>
          <p:cNvSpPr txBox="1"/>
          <p:nvPr/>
        </p:nvSpPr>
        <p:spPr>
          <a:xfrm>
            <a:off x="6308863" y="1783536"/>
            <a:ext cx="5500550" cy="4426764"/>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1000"/>
              </a:spcBef>
              <a:spcAft>
                <a:spcPts val="0"/>
              </a:spcAft>
              <a:buClr>
                <a:schemeClr val="dk1"/>
              </a:buClr>
              <a:buSzPts val="2000"/>
              <a:buChar char="●"/>
            </a:pPr>
            <a:r>
              <a:rPr lang="en-US" sz="2000">
                <a:solidFill>
                  <a:schemeClr val="dk1"/>
                </a:solidFill>
              </a:rPr>
              <a:t>This system reduces the cost spent on the raw materials, efforts, time, resources right from transportation to producing and serving the food </a:t>
            </a:r>
            <a:r>
              <a:rPr lang="en-US" sz="2000">
                <a:solidFill>
                  <a:schemeClr val="dk1"/>
                </a:solidFill>
              </a:rPr>
              <a:t>and improves operational efficiency</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Donating excess food to local food banks or charities</a:t>
            </a:r>
            <a:r>
              <a:rPr lang="en-US" sz="2000">
                <a:solidFill>
                  <a:schemeClr val="dk1"/>
                </a:solidFill>
              </a:rPr>
              <a:t> </a:t>
            </a:r>
            <a:r>
              <a:rPr lang="en-US" sz="2000">
                <a:solidFill>
                  <a:schemeClr val="dk1"/>
                </a:solidFill>
              </a:rPr>
              <a:t>instead of</a:t>
            </a:r>
            <a:r>
              <a:rPr lang="en-US" sz="2000">
                <a:solidFill>
                  <a:schemeClr val="dk1"/>
                </a:solidFill>
              </a:rPr>
              <a:t> throwing it away and support the local communities</a:t>
            </a:r>
            <a:r>
              <a:rPr lang="en-US" sz="2000">
                <a:solidFill>
                  <a:schemeClr val="dk1"/>
                </a:solidFill>
              </a:rPr>
              <a:t>.</a:t>
            </a:r>
            <a:endParaRPr sz="2000">
              <a:solidFill>
                <a:schemeClr val="dk1"/>
              </a:solidFill>
            </a:endParaRPr>
          </a:p>
          <a:p>
            <a:pPr indent="-355600" lvl="0" marL="457200" marR="0" rtl="0" algn="l">
              <a:lnSpc>
                <a:spcPct val="100000"/>
              </a:lnSpc>
              <a:spcBef>
                <a:spcPts val="0"/>
              </a:spcBef>
              <a:spcAft>
                <a:spcPts val="0"/>
              </a:spcAft>
              <a:buClr>
                <a:schemeClr val="dk1"/>
              </a:buClr>
              <a:buSzPts val="2000"/>
              <a:buChar char="●"/>
            </a:pPr>
            <a:r>
              <a:rPr lang="en-US" sz="2000">
                <a:solidFill>
                  <a:schemeClr val="dk1"/>
                </a:solidFill>
              </a:rPr>
              <a:t>We can alleviate hunger, conserve resources, protect the environment, and promote a more equitable and sustainable food system.</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5"/>
          <p:cNvSpPr txBox="1"/>
          <p:nvPr>
            <p:ph type="title"/>
          </p:nvPr>
        </p:nvSpPr>
        <p:spPr>
          <a:xfrm>
            <a:off x="381001" y="357721"/>
            <a:ext cx="6608941" cy="690029"/>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lang="en-US">
                <a:solidFill>
                  <a:srgbClr val="283C46"/>
                </a:solidFill>
                <a:latin typeface="Arial"/>
                <a:ea typeface="Arial"/>
                <a:cs typeface="Arial"/>
                <a:sym typeface="Arial"/>
              </a:rPr>
              <a:t>S</a:t>
            </a:r>
            <a:r>
              <a:rPr b="1" i="0" lang="en-US">
                <a:solidFill>
                  <a:srgbClr val="283C46"/>
                </a:solidFill>
                <a:latin typeface="Arial"/>
                <a:ea typeface="Arial"/>
                <a:cs typeface="Arial"/>
                <a:sym typeface="Arial"/>
              </a:rPr>
              <a:t>olution  Architecture - PrePhase</a:t>
            </a:r>
            <a:endParaRPr/>
          </a:p>
        </p:txBody>
      </p:sp>
      <p:pic>
        <p:nvPicPr>
          <p:cNvPr id="984" name="Google Shape;984;p5"/>
          <p:cNvPicPr preferRelativeResize="0"/>
          <p:nvPr/>
        </p:nvPicPr>
        <p:blipFill>
          <a:blip r:embed="rId3">
            <a:alphaModFix/>
          </a:blip>
          <a:stretch>
            <a:fillRect/>
          </a:stretch>
        </p:blipFill>
        <p:spPr>
          <a:xfrm>
            <a:off x="953750" y="1047750"/>
            <a:ext cx="10525949" cy="553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
          <p:cNvSpPr txBox="1"/>
          <p:nvPr>
            <p:ph type="title"/>
          </p:nvPr>
        </p:nvSpPr>
        <p:spPr>
          <a:xfrm>
            <a:off x="381000" y="357725"/>
            <a:ext cx="8732100" cy="690000"/>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rgbClr val="283C46"/>
              </a:buClr>
              <a:buSzPts val="2800"/>
              <a:buFont typeface="Arial"/>
              <a:buNone/>
            </a:pPr>
            <a:r>
              <a:rPr lang="en-US">
                <a:solidFill>
                  <a:srgbClr val="283C46"/>
                </a:solidFill>
                <a:latin typeface="Arial"/>
                <a:ea typeface="Arial"/>
                <a:cs typeface="Arial"/>
                <a:sym typeface="Arial"/>
              </a:rPr>
              <a:t>S</a:t>
            </a:r>
            <a:r>
              <a:rPr b="1" i="0" lang="en-US">
                <a:solidFill>
                  <a:srgbClr val="283C46"/>
                </a:solidFill>
                <a:latin typeface="Arial"/>
                <a:ea typeface="Arial"/>
                <a:cs typeface="Arial"/>
                <a:sym typeface="Arial"/>
              </a:rPr>
              <a:t>olution  Architecture - </a:t>
            </a:r>
            <a:r>
              <a:rPr lang="en-US">
                <a:solidFill>
                  <a:srgbClr val="283C46"/>
                </a:solidFill>
              </a:rPr>
              <a:t>Phase 1 &amp; Phase 2</a:t>
            </a:r>
            <a:endParaRPr/>
          </a:p>
        </p:txBody>
      </p:sp>
      <p:pic>
        <p:nvPicPr>
          <p:cNvPr id="991" name="Google Shape;991;p6"/>
          <p:cNvPicPr preferRelativeResize="0"/>
          <p:nvPr/>
        </p:nvPicPr>
        <p:blipFill>
          <a:blip r:embed="rId3">
            <a:alphaModFix/>
          </a:blip>
          <a:stretch>
            <a:fillRect/>
          </a:stretch>
        </p:blipFill>
        <p:spPr>
          <a:xfrm>
            <a:off x="904025" y="1125575"/>
            <a:ext cx="10501124" cy="537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95" name="Shape 995"/>
        <p:cNvGrpSpPr/>
        <p:nvPr/>
      </p:nvGrpSpPr>
      <p:grpSpPr>
        <a:xfrm>
          <a:off x="0" y="0"/>
          <a:ext cx="0" cy="0"/>
          <a:chOff x="0" y="0"/>
          <a:chExt cx="0" cy="0"/>
        </a:xfrm>
      </p:grpSpPr>
      <p:sp>
        <p:nvSpPr>
          <p:cNvPr id="996" name="Google Shape;996;g25add9205ec_0_0"/>
          <p:cNvSpPr txBox="1"/>
          <p:nvPr>
            <p:ph idx="1" type="subTitle"/>
          </p:nvPr>
        </p:nvSpPr>
        <p:spPr>
          <a:xfrm>
            <a:off x="1579425" y="2080650"/>
            <a:ext cx="8247300" cy="1349100"/>
          </a:xfrm>
          <a:prstGeom prst="rect">
            <a:avLst/>
          </a:prstGeom>
          <a:noFill/>
          <a:ln>
            <a:noFill/>
          </a:ln>
        </p:spPr>
        <p:txBody>
          <a:bodyPr anchorCtr="0" anchor="t" bIns="0" lIns="0" spcFirstLastPara="1" rIns="0" wrap="square" tIns="0">
            <a:normAutofit/>
          </a:bodyPr>
          <a:lstStyle/>
          <a:p>
            <a:pPr indent="0" lvl="0" marL="0" rtl="0" algn="ctr">
              <a:lnSpc>
                <a:spcPct val="85000"/>
              </a:lnSpc>
              <a:spcBef>
                <a:spcPts val="0"/>
              </a:spcBef>
              <a:spcAft>
                <a:spcPts val="0"/>
              </a:spcAft>
              <a:buNone/>
            </a:pPr>
            <a:r>
              <a:rPr lang="en-US" sz="4900"/>
              <a:t>THANK YOU</a:t>
            </a:r>
            <a:endParaRPr sz="4900"/>
          </a:p>
        </p:txBody>
      </p:sp>
    </p:spTree>
  </p:cSld>
  <p:clrMapOvr>
    <a:masterClrMapping/>
  </p:clrMapOvr>
</p:sld>
</file>

<file path=ppt/theme/theme1.xml><?xml version="1.0" encoding="utf-8"?>
<a:theme xmlns:a="http://schemas.openxmlformats.org/drawingml/2006/main" xmlns:r="http://schemas.openxmlformats.org/officeDocument/2006/relationships" name="Primary 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2019-04-27T00:55:32Z</dcterms:created>
  <dc:creator>Barbara Dorf</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0x010100C4689C359221F84CA6C8A700AD48302A</vt:lpwstr>
  </property>
  <property fmtid="{D5CDD505-2E9C-101B-9397-08002B2CF9AE}" pid="3" name="_dlc_DocIdItemGuid">
    <vt:lpwstr>001f46d7-683d-4398-8fa0-0d8715abfd1d</vt:lpwstr>
  </property>
</Properties>
</file>